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4"/>
  </p:notesMasterIdLst>
  <p:sldIdLst>
    <p:sldId id="350" r:id="rId5"/>
    <p:sldId id="268" r:id="rId6"/>
    <p:sldId id="257" r:id="rId7"/>
    <p:sldId id="269" r:id="rId8"/>
    <p:sldId id="332" r:id="rId9"/>
    <p:sldId id="334" r:id="rId10"/>
    <p:sldId id="336" r:id="rId11"/>
    <p:sldId id="337" r:id="rId12"/>
    <p:sldId id="338" r:id="rId13"/>
    <p:sldId id="339" r:id="rId14"/>
    <p:sldId id="291" r:id="rId15"/>
    <p:sldId id="292" r:id="rId16"/>
    <p:sldId id="333" r:id="rId17"/>
    <p:sldId id="342" r:id="rId18"/>
    <p:sldId id="347" r:id="rId19"/>
    <p:sldId id="340" r:id="rId20"/>
    <p:sldId id="345" r:id="rId21"/>
    <p:sldId id="341" r:id="rId22"/>
    <p:sldId id="346" r:id="rId23"/>
    <p:sldId id="297" r:id="rId24"/>
    <p:sldId id="308" r:id="rId25"/>
    <p:sldId id="344" r:id="rId26"/>
    <p:sldId id="343" r:id="rId27"/>
    <p:sldId id="309" r:id="rId28"/>
    <p:sldId id="323" r:id="rId29"/>
    <p:sldId id="348" r:id="rId30"/>
    <p:sldId id="349" r:id="rId31"/>
    <p:sldId id="261" r:id="rId32"/>
    <p:sldId id="351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D3B"/>
    <a:srgbClr val="256D47"/>
    <a:srgbClr val="1C8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5" autoAdjust="0"/>
    <p:restoredTop sz="85216" autoAdjust="0"/>
  </p:normalViewPr>
  <p:slideViewPr>
    <p:cSldViewPr snapToGrid="0">
      <p:cViewPr varScale="1">
        <p:scale>
          <a:sx n="97" d="100"/>
          <a:sy n="97" d="100"/>
        </p:scale>
        <p:origin x="906" y="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YES, LOVELY JOY I." userId="S::reyeslp@students.national-u.edu.ph::7dbd6fb2-bc9a-4d63-9d4f-19e8ee9481e8" providerId="AD" clId="Web-{D92B6FB1-E7F6-C8F1-B024-8F6218469D22}"/>
    <pc:docChg chg="mod">
      <pc:chgData name="REYES, LOVELY JOY I." userId="S::reyeslp@students.national-u.edu.ph::7dbd6fb2-bc9a-4d63-9d4f-19e8ee9481e8" providerId="AD" clId="Web-{D92B6FB1-E7F6-C8F1-B024-8F6218469D22}" dt="2025-03-26T11:00:12.925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BE03D-3E63-5447-8AD2-D311CC68EBB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F02D1-2F44-3B47-9296-0C511B7A32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www.eeweb.com</a:t>
            </a:r>
            <a:r>
              <a:rPr lang="en-US" dirty="0"/>
              <a:t>/profile/</a:t>
            </a:r>
            <a:r>
              <a:rPr lang="en-US" dirty="0" err="1"/>
              <a:t>andrew</a:t>
            </a:r>
            <a:r>
              <a:rPr lang="en-US" dirty="0"/>
              <a:t>-carter/articles/charging-by-contact-and-induction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www.physicsclassroom.com</a:t>
            </a:r>
            <a:r>
              <a:rPr lang="en-US" dirty="0"/>
              <a:t>/class/</a:t>
            </a:r>
            <a:r>
              <a:rPr lang="en-US" dirty="0" err="1"/>
              <a:t>estatics</a:t>
            </a:r>
            <a:r>
              <a:rPr lang="en-US" dirty="0"/>
              <a:t>/Lesson-2/Charging-by-Conduction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www.physicsclassroom.com</a:t>
            </a:r>
            <a:r>
              <a:rPr lang="en-US" dirty="0"/>
              <a:t>/class/</a:t>
            </a:r>
            <a:r>
              <a:rPr lang="en-US" dirty="0" err="1"/>
              <a:t>estatics</a:t>
            </a:r>
            <a:r>
              <a:rPr lang="en-US" dirty="0"/>
              <a:t>/Lesson-2/Charging-by-Conduction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https://www.askiitians.com/</a:t>
            </a:r>
            <a:r>
              <a:rPr lang="en-US" dirty="0" err="1"/>
              <a:t>iit</a:t>
            </a:r>
            <a:r>
              <a:rPr lang="en-US" dirty="0"/>
              <a:t>-jee-electrostatics/charging-by-induction/</a:t>
            </a:r>
          </a:p>
          <a:p>
            <a:endParaRPr lang="en-US" dirty="0"/>
          </a:p>
          <a:p>
            <a:r>
              <a:rPr lang="en-US" dirty="0"/>
              <a:t>Video: https://www.youtube.com/watch?v=ZvJKdBS-Z4g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https://www.askiitians.com/</a:t>
            </a:r>
            <a:r>
              <a:rPr lang="en-US" dirty="0" err="1"/>
              <a:t>iit</a:t>
            </a:r>
            <a:r>
              <a:rPr lang="en-US" dirty="0"/>
              <a:t>-jee-electrostatics/charging-by-induction/</a:t>
            </a:r>
          </a:p>
          <a:p>
            <a:endParaRPr lang="en-US" dirty="0"/>
          </a:p>
          <a:p>
            <a:r>
              <a:rPr lang="en-US" dirty="0"/>
              <a:t>Video: https://www.youtube.com/watch?v=ZvJKdBS-Z4g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PH" sz="1200" dirty="0"/>
              <a:t>What if the distance was kept constant, but one of the charges was doubled?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02D1-2F44-3B47-9296-0C511B7A32E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Basic Text with Web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7405" y="1622720"/>
            <a:ext cx="6487596" cy="403785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</p:pic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67405" y="1944914"/>
            <a:ext cx="6487596" cy="37156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Basic Text with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7503" y="1622719"/>
            <a:ext cx="6672425" cy="50948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07880" y="1905865"/>
            <a:ext cx="6171668" cy="3471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Basic Text with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63887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6388730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6" name="pasted-image.png" descr="pasted-im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1991" y="254000"/>
            <a:ext cx="4338282" cy="64307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22255" y="859878"/>
            <a:ext cx="3869695" cy="51408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Basic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37851"/>
            <a:ext cx="12192000" cy="39729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>
              <a:solidFill>
                <a:srgbClr val="95A5A6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296144"/>
            <a:ext cx="12192000" cy="3456384"/>
          </a:xfrm>
          <a:prstGeom prst="rect">
            <a:avLst/>
          </a:prstGeom>
          <a:solidFill>
            <a:srgbClr val="205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07368" y="38100"/>
            <a:ext cx="2258892" cy="1956747"/>
            <a:chOff x="4360803" y="1688277"/>
            <a:chExt cx="1169762" cy="1013297"/>
          </a:xfrm>
          <a:solidFill>
            <a:srgbClr val="FFC000"/>
          </a:solidFill>
        </p:grpSpPr>
        <p:sp>
          <p:nvSpPr>
            <p:cNvPr id="15" name="Freeform: Shape 2"/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"/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2090102"/>
            <a:ext cx="10687050" cy="2386648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Basic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3469945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9150" y="1330038"/>
            <a:ext cx="10553700" cy="21399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Creative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5666014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3445" y="2201200"/>
            <a:ext cx="10705111" cy="163057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1" kern="12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TITLE TEXT IF NEEDED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54800" y="4238698"/>
            <a:ext cx="5246915" cy="100095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Key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8" name="Shape"/>
          <p:cNvSpPr/>
          <p:nvPr userDrawn="1"/>
        </p:nvSpPr>
        <p:spPr>
          <a:xfrm>
            <a:off x="5483261" y="0"/>
            <a:ext cx="5418215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56" y="0"/>
                </a:moveTo>
                <a:lnTo>
                  <a:pt x="0" y="21600"/>
                </a:lnTo>
                <a:lnTo>
                  <a:pt x="13044" y="21600"/>
                </a:lnTo>
                <a:lnTo>
                  <a:pt x="21600" y="0"/>
                </a:lnTo>
                <a:lnTo>
                  <a:pt x="8556" y="0"/>
                </a:lnTo>
                <a:close/>
              </a:path>
            </a:pathLst>
          </a:custGeom>
          <a:solidFill>
            <a:srgbClr val="313438">
              <a:alpha val="2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"/>
          <p:cNvSpPr/>
          <p:nvPr userDrawn="1"/>
        </p:nvSpPr>
        <p:spPr>
          <a:xfrm>
            <a:off x="5987366" y="-1"/>
            <a:ext cx="3805996" cy="610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80" y="0"/>
                </a:moveTo>
                <a:lnTo>
                  <a:pt x="0" y="21600"/>
                </a:lnTo>
                <a:lnTo>
                  <a:pt x="9420" y="21600"/>
                </a:lnTo>
                <a:lnTo>
                  <a:pt x="21600" y="0"/>
                </a:lnTo>
                <a:lnTo>
                  <a:pt x="12180" y="0"/>
                </a:lnTo>
                <a:close/>
              </a:path>
            </a:pathLst>
          </a:custGeom>
          <a:solidFill>
            <a:srgbClr val="31343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"/>
          <p:cNvSpPr/>
          <p:nvPr userDrawn="1"/>
        </p:nvSpPr>
        <p:spPr>
          <a:xfrm>
            <a:off x="6453223" y="0"/>
            <a:ext cx="6376913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9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269" y="0"/>
                </a:lnTo>
                <a:close/>
              </a:path>
            </a:pathLst>
          </a:custGeom>
          <a:solidFill>
            <a:srgbClr val="313438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54693" y="536245"/>
            <a:ext cx="60985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4693" y="1622719"/>
            <a:ext cx="6098530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801682" y="3230929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801681" y="536245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Quiz Re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QUIZ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REVIEW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170" name="Group 169"/>
          <p:cNvGrpSpPr/>
          <p:nvPr userDrawn="1"/>
        </p:nvGrpSpPr>
        <p:grpSpPr>
          <a:xfrm>
            <a:off x="6376607" y="532475"/>
            <a:ext cx="5192436" cy="5205985"/>
            <a:chOff x="6600056" y="692261"/>
            <a:chExt cx="5192436" cy="5205985"/>
          </a:xfrm>
        </p:grpSpPr>
        <p:sp>
          <p:nvSpPr>
            <p:cNvPr id="171" name="Freeform 282"/>
            <p:cNvSpPr/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rgbClr val="7BA2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83"/>
            <p:cNvSpPr/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84"/>
            <p:cNvSpPr/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85"/>
            <p:cNvSpPr/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8"/>
            <p:cNvSpPr/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89"/>
            <p:cNvSpPr/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291"/>
            <p:cNvSpPr/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292"/>
            <p:cNvSpPr/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293"/>
            <p:cNvSpPr/>
            <p:nvPr/>
          </p:nvSpPr>
          <p:spPr bwMode="auto">
            <a:xfrm flipH="1">
              <a:off x="9078145" y="2810383"/>
              <a:ext cx="189007" cy="1939485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294"/>
            <p:cNvSpPr/>
            <p:nvPr/>
          </p:nvSpPr>
          <p:spPr bwMode="auto">
            <a:xfrm flipH="1">
              <a:off x="8658130" y="2727443"/>
              <a:ext cx="2278582" cy="829385"/>
            </a:xfrm>
            <a:custGeom>
              <a:avLst/>
              <a:gdLst>
                <a:gd name="T0" fmla="*/ 2556 w 2609"/>
                <a:gd name="T1" fmla="*/ 913 h 913"/>
                <a:gd name="T2" fmla="*/ 2609 w 2609"/>
                <a:gd name="T3" fmla="*/ 764 h 913"/>
                <a:gd name="T4" fmla="*/ 11 w 2609"/>
                <a:gd name="T5" fmla="*/ 0 h 913"/>
                <a:gd name="T6" fmla="*/ 0 w 2609"/>
                <a:gd name="T7" fmla="*/ 32 h 913"/>
                <a:gd name="T8" fmla="*/ 2556 w 2609"/>
                <a:gd name="T9" fmla="*/ 91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3">
                  <a:moveTo>
                    <a:pt x="2556" y="913"/>
                  </a:moveTo>
                  <a:lnTo>
                    <a:pt x="2609" y="764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295"/>
            <p:cNvSpPr/>
            <p:nvPr/>
          </p:nvSpPr>
          <p:spPr bwMode="auto">
            <a:xfrm flipH="1">
              <a:off x="7886352" y="1987376"/>
              <a:ext cx="1585557" cy="1677909"/>
            </a:xfrm>
            <a:custGeom>
              <a:avLst/>
              <a:gdLst>
                <a:gd name="T0" fmla="*/ 51 w 1813"/>
                <a:gd name="T1" fmla="*/ 1843 h 1843"/>
                <a:gd name="T2" fmla="*/ 1813 w 1813"/>
                <a:gd name="T3" fmla="*/ 0 h 1843"/>
                <a:gd name="T4" fmla="*/ 0 w 1813"/>
                <a:gd name="T5" fmla="*/ 1797 h 1843"/>
                <a:gd name="T6" fmla="*/ 51 w 1813"/>
                <a:gd name="T7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3" h="1843">
                  <a:moveTo>
                    <a:pt x="51" y="1843"/>
                  </a:moveTo>
                  <a:lnTo>
                    <a:pt x="1813" y="0"/>
                  </a:lnTo>
                  <a:lnTo>
                    <a:pt x="0" y="1797"/>
                  </a:lnTo>
                  <a:lnTo>
                    <a:pt x="51" y="184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296"/>
            <p:cNvSpPr/>
            <p:nvPr/>
          </p:nvSpPr>
          <p:spPr bwMode="auto">
            <a:xfrm flipH="1">
              <a:off x="8983641" y="3116615"/>
              <a:ext cx="378014" cy="376412"/>
            </a:xfrm>
            <a:custGeom>
              <a:avLst/>
              <a:gdLst>
                <a:gd name="T0" fmla="*/ 0 w 432"/>
                <a:gd name="T1" fmla="*/ 208 h 416"/>
                <a:gd name="T2" fmla="*/ 5 w 432"/>
                <a:gd name="T3" fmla="*/ 249 h 416"/>
                <a:gd name="T4" fmla="*/ 17 w 432"/>
                <a:gd name="T5" fmla="*/ 289 h 416"/>
                <a:gd name="T6" fmla="*/ 37 w 432"/>
                <a:gd name="T7" fmla="*/ 324 h 416"/>
                <a:gd name="T8" fmla="*/ 63 w 432"/>
                <a:gd name="T9" fmla="*/ 355 h 416"/>
                <a:gd name="T10" fmla="*/ 96 w 432"/>
                <a:gd name="T11" fmla="*/ 380 h 416"/>
                <a:gd name="T12" fmla="*/ 131 w 432"/>
                <a:gd name="T13" fmla="*/ 399 h 416"/>
                <a:gd name="T14" fmla="*/ 173 w 432"/>
                <a:gd name="T15" fmla="*/ 411 h 416"/>
                <a:gd name="T16" fmla="*/ 216 w 432"/>
                <a:gd name="T17" fmla="*/ 416 h 416"/>
                <a:gd name="T18" fmla="*/ 238 w 432"/>
                <a:gd name="T19" fmla="*/ 414 h 416"/>
                <a:gd name="T20" fmla="*/ 279 w 432"/>
                <a:gd name="T21" fmla="*/ 406 h 416"/>
                <a:gd name="T22" fmla="*/ 319 w 432"/>
                <a:gd name="T23" fmla="*/ 391 h 416"/>
                <a:gd name="T24" fmla="*/ 354 w 432"/>
                <a:gd name="T25" fmla="*/ 368 h 416"/>
                <a:gd name="T26" fmla="*/ 383 w 432"/>
                <a:gd name="T27" fmla="*/ 340 h 416"/>
                <a:gd name="T28" fmla="*/ 405 w 432"/>
                <a:gd name="T29" fmla="*/ 306 h 416"/>
                <a:gd name="T30" fmla="*/ 422 w 432"/>
                <a:gd name="T31" fmla="*/ 270 h 416"/>
                <a:gd name="T32" fmla="*/ 431 w 432"/>
                <a:gd name="T33" fmla="*/ 229 h 416"/>
                <a:gd name="T34" fmla="*/ 432 w 432"/>
                <a:gd name="T35" fmla="*/ 208 h 416"/>
                <a:gd name="T36" fmla="*/ 428 w 432"/>
                <a:gd name="T37" fmla="*/ 166 h 416"/>
                <a:gd name="T38" fmla="*/ 414 w 432"/>
                <a:gd name="T39" fmla="*/ 127 h 416"/>
                <a:gd name="T40" fmla="*/ 395 w 432"/>
                <a:gd name="T41" fmla="*/ 92 h 416"/>
                <a:gd name="T42" fmla="*/ 368 w 432"/>
                <a:gd name="T43" fmla="*/ 61 h 416"/>
                <a:gd name="T44" fmla="*/ 337 w 432"/>
                <a:gd name="T45" fmla="*/ 35 h 416"/>
                <a:gd name="T46" fmla="*/ 300 w 432"/>
                <a:gd name="T47" fmla="*/ 17 h 416"/>
                <a:gd name="T48" fmla="*/ 259 w 432"/>
                <a:gd name="T49" fmla="*/ 4 h 416"/>
                <a:gd name="T50" fmla="*/ 216 w 432"/>
                <a:gd name="T51" fmla="*/ 0 h 416"/>
                <a:gd name="T52" fmla="*/ 194 w 432"/>
                <a:gd name="T53" fmla="*/ 1 h 416"/>
                <a:gd name="T54" fmla="*/ 152 w 432"/>
                <a:gd name="T55" fmla="*/ 9 h 416"/>
                <a:gd name="T56" fmla="*/ 113 w 432"/>
                <a:gd name="T57" fmla="*/ 26 h 416"/>
                <a:gd name="T58" fmla="*/ 79 w 432"/>
                <a:gd name="T59" fmla="*/ 47 h 416"/>
                <a:gd name="T60" fmla="*/ 50 w 432"/>
                <a:gd name="T61" fmla="*/ 75 h 416"/>
                <a:gd name="T62" fmla="*/ 26 w 432"/>
                <a:gd name="T63" fmla="*/ 109 h 416"/>
                <a:gd name="T64" fmla="*/ 10 w 432"/>
                <a:gd name="T65" fmla="*/ 147 h 416"/>
                <a:gd name="T66" fmla="*/ 1 w 432"/>
                <a:gd name="T67" fmla="*/ 187 h 416"/>
                <a:gd name="T68" fmla="*/ 0 w 432"/>
                <a:gd name="T69" fmla="*/ 20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6">
                  <a:moveTo>
                    <a:pt x="0" y="208"/>
                  </a:moveTo>
                  <a:lnTo>
                    <a:pt x="0" y="208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70"/>
                  </a:lnTo>
                  <a:lnTo>
                    <a:pt x="17" y="289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40"/>
                  </a:lnTo>
                  <a:lnTo>
                    <a:pt x="63" y="355"/>
                  </a:lnTo>
                  <a:lnTo>
                    <a:pt x="79" y="368"/>
                  </a:lnTo>
                  <a:lnTo>
                    <a:pt x="96" y="380"/>
                  </a:lnTo>
                  <a:lnTo>
                    <a:pt x="113" y="391"/>
                  </a:lnTo>
                  <a:lnTo>
                    <a:pt x="131" y="399"/>
                  </a:lnTo>
                  <a:lnTo>
                    <a:pt x="152" y="406"/>
                  </a:lnTo>
                  <a:lnTo>
                    <a:pt x="173" y="411"/>
                  </a:lnTo>
                  <a:lnTo>
                    <a:pt x="194" y="414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38" y="414"/>
                  </a:lnTo>
                  <a:lnTo>
                    <a:pt x="259" y="411"/>
                  </a:lnTo>
                  <a:lnTo>
                    <a:pt x="279" y="406"/>
                  </a:lnTo>
                  <a:lnTo>
                    <a:pt x="300" y="399"/>
                  </a:lnTo>
                  <a:lnTo>
                    <a:pt x="319" y="391"/>
                  </a:lnTo>
                  <a:lnTo>
                    <a:pt x="337" y="380"/>
                  </a:lnTo>
                  <a:lnTo>
                    <a:pt x="354" y="368"/>
                  </a:lnTo>
                  <a:lnTo>
                    <a:pt x="368" y="355"/>
                  </a:lnTo>
                  <a:lnTo>
                    <a:pt x="383" y="340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9"/>
                  </a:lnTo>
                  <a:lnTo>
                    <a:pt x="422" y="270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8"/>
                  </a:lnTo>
                  <a:lnTo>
                    <a:pt x="432" y="208"/>
                  </a:lnTo>
                  <a:lnTo>
                    <a:pt x="431" y="187"/>
                  </a:lnTo>
                  <a:lnTo>
                    <a:pt x="428" y="166"/>
                  </a:lnTo>
                  <a:lnTo>
                    <a:pt x="422" y="147"/>
                  </a:lnTo>
                  <a:lnTo>
                    <a:pt x="414" y="127"/>
                  </a:lnTo>
                  <a:lnTo>
                    <a:pt x="405" y="109"/>
                  </a:lnTo>
                  <a:lnTo>
                    <a:pt x="395" y="92"/>
                  </a:lnTo>
                  <a:lnTo>
                    <a:pt x="383" y="75"/>
                  </a:lnTo>
                  <a:lnTo>
                    <a:pt x="368" y="61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6"/>
                  </a:lnTo>
                  <a:lnTo>
                    <a:pt x="300" y="17"/>
                  </a:lnTo>
                  <a:lnTo>
                    <a:pt x="279" y="9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1" y="17"/>
                  </a:lnTo>
                  <a:lnTo>
                    <a:pt x="113" y="26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1"/>
                  </a:lnTo>
                  <a:lnTo>
                    <a:pt x="50" y="75"/>
                  </a:lnTo>
                  <a:lnTo>
                    <a:pt x="37" y="92"/>
                  </a:lnTo>
                  <a:lnTo>
                    <a:pt x="26" y="109"/>
                  </a:lnTo>
                  <a:lnTo>
                    <a:pt x="17" y="127"/>
                  </a:lnTo>
                  <a:lnTo>
                    <a:pt x="10" y="147"/>
                  </a:lnTo>
                  <a:lnTo>
                    <a:pt x="5" y="166"/>
                  </a:lnTo>
                  <a:lnTo>
                    <a:pt x="1" y="187"/>
                  </a:lnTo>
                  <a:lnTo>
                    <a:pt x="0" y="208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297"/>
            <p:cNvSpPr/>
            <p:nvPr/>
          </p:nvSpPr>
          <p:spPr bwMode="auto">
            <a:xfrm flipH="1">
              <a:off x="9030893" y="3161274"/>
              <a:ext cx="283510" cy="287093"/>
            </a:xfrm>
            <a:custGeom>
              <a:avLst/>
              <a:gdLst>
                <a:gd name="T0" fmla="*/ 163 w 326"/>
                <a:gd name="T1" fmla="*/ 314 h 314"/>
                <a:gd name="T2" fmla="*/ 196 w 326"/>
                <a:gd name="T3" fmla="*/ 311 h 314"/>
                <a:gd name="T4" fmla="*/ 226 w 326"/>
                <a:gd name="T5" fmla="*/ 302 h 314"/>
                <a:gd name="T6" fmla="*/ 255 w 326"/>
                <a:gd name="T7" fmla="*/ 287 h 314"/>
                <a:gd name="T8" fmla="*/ 278 w 326"/>
                <a:gd name="T9" fmla="*/ 268 h 314"/>
                <a:gd name="T10" fmla="*/ 298 w 326"/>
                <a:gd name="T11" fmla="*/ 245 h 314"/>
                <a:gd name="T12" fmla="*/ 313 w 326"/>
                <a:gd name="T13" fmla="*/ 218 h 314"/>
                <a:gd name="T14" fmla="*/ 323 w 326"/>
                <a:gd name="T15" fmla="*/ 189 h 314"/>
                <a:gd name="T16" fmla="*/ 326 w 326"/>
                <a:gd name="T17" fmla="*/ 157 h 314"/>
                <a:gd name="T18" fmla="*/ 325 w 326"/>
                <a:gd name="T19" fmla="*/ 141 h 314"/>
                <a:gd name="T20" fmla="*/ 318 w 326"/>
                <a:gd name="T21" fmla="*/ 111 h 314"/>
                <a:gd name="T22" fmla="*/ 306 w 326"/>
                <a:gd name="T23" fmla="*/ 82 h 314"/>
                <a:gd name="T24" fmla="*/ 288 w 326"/>
                <a:gd name="T25" fmla="*/ 57 h 314"/>
                <a:gd name="T26" fmla="*/ 267 w 326"/>
                <a:gd name="T27" fmla="*/ 36 h 314"/>
                <a:gd name="T28" fmla="*/ 241 w 326"/>
                <a:gd name="T29" fmla="*/ 19 h 314"/>
                <a:gd name="T30" fmla="*/ 211 w 326"/>
                <a:gd name="T31" fmla="*/ 7 h 314"/>
                <a:gd name="T32" fmla="*/ 179 w 326"/>
                <a:gd name="T33" fmla="*/ 1 h 314"/>
                <a:gd name="T34" fmla="*/ 163 w 326"/>
                <a:gd name="T35" fmla="*/ 0 h 314"/>
                <a:gd name="T36" fmla="*/ 130 w 326"/>
                <a:gd name="T37" fmla="*/ 3 h 314"/>
                <a:gd name="T38" fmla="*/ 100 w 326"/>
                <a:gd name="T39" fmla="*/ 12 h 314"/>
                <a:gd name="T40" fmla="*/ 72 w 326"/>
                <a:gd name="T41" fmla="*/ 27 h 314"/>
                <a:gd name="T42" fmla="*/ 47 w 326"/>
                <a:gd name="T43" fmla="*/ 46 h 314"/>
                <a:gd name="T44" fmla="*/ 28 w 326"/>
                <a:gd name="T45" fmla="*/ 69 h 314"/>
                <a:gd name="T46" fmla="*/ 12 w 326"/>
                <a:gd name="T47" fmla="*/ 96 h 314"/>
                <a:gd name="T48" fmla="*/ 3 w 326"/>
                <a:gd name="T49" fmla="*/ 125 h 314"/>
                <a:gd name="T50" fmla="*/ 0 w 326"/>
                <a:gd name="T51" fmla="*/ 157 h 314"/>
                <a:gd name="T52" fmla="*/ 1 w 326"/>
                <a:gd name="T53" fmla="*/ 173 h 314"/>
                <a:gd name="T54" fmla="*/ 7 w 326"/>
                <a:gd name="T55" fmla="*/ 204 h 314"/>
                <a:gd name="T56" fmla="*/ 19 w 326"/>
                <a:gd name="T57" fmla="*/ 232 h 314"/>
                <a:gd name="T58" fmla="*/ 37 w 326"/>
                <a:gd name="T59" fmla="*/ 257 h 314"/>
                <a:gd name="T60" fmla="*/ 59 w 326"/>
                <a:gd name="T61" fmla="*/ 278 h 314"/>
                <a:gd name="T62" fmla="*/ 85 w 326"/>
                <a:gd name="T63" fmla="*/ 295 h 314"/>
                <a:gd name="T64" fmla="*/ 114 w 326"/>
                <a:gd name="T65" fmla="*/ 307 h 314"/>
                <a:gd name="T66" fmla="*/ 146 w 326"/>
                <a:gd name="T67" fmla="*/ 313 h 314"/>
                <a:gd name="T68" fmla="*/ 163 w 326"/>
                <a:gd name="T6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4">
                  <a:moveTo>
                    <a:pt x="163" y="314"/>
                  </a:moveTo>
                  <a:lnTo>
                    <a:pt x="163" y="314"/>
                  </a:lnTo>
                  <a:lnTo>
                    <a:pt x="179" y="313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6" y="302"/>
                  </a:lnTo>
                  <a:lnTo>
                    <a:pt x="241" y="295"/>
                  </a:lnTo>
                  <a:lnTo>
                    <a:pt x="255" y="287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8"/>
                  </a:lnTo>
                  <a:lnTo>
                    <a:pt x="318" y="204"/>
                  </a:lnTo>
                  <a:lnTo>
                    <a:pt x="323" y="189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5"/>
                  </a:lnTo>
                  <a:lnTo>
                    <a:pt x="318" y="111"/>
                  </a:lnTo>
                  <a:lnTo>
                    <a:pt x="313" y="96"/>
                  </a:lnTo>
                  <a:lnTo>
                    <a:pt x="306" y="82"/>
                  </a:lnTo>
                  <a:lnTo>
                    <a:pt x="298" y="69"/>
                  </a:lnTo>
                  <a:lnTo>
                    <a:pt x="288" y="57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7"/>
                  </a:lnTo>
                  <a:lnTo>
                    <a:pt x="241" y="19"/>
                  </a:lnTo>
                  <a:lnTo>
                    <a:pt x="226" y="12"/>
                  </a:lnTo>
                  <a:lnTo>
                    <a:pt x="211" y="7"/>
                  </a:lnTo>
                  <a:lnTo>
                    <a:pt x="196" y="3"/>
                  </a:lnTo>
                  <a:lnTo>
                    <a:pt x="179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1"/>
                  </a:lnTo>
                  <a:lnTo>
                    <a:pt x="130" y="3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7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7"/>
                  </a:lnTo>
                  <a:lnTo>
                    <a:pt x="28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1"/>
                  </a:lnTo>
                  <a:lnTo>
                    <a:pt x="3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9"/>
                  </a:lnTo>
                  <a:lnTo>
                    <a:pt x="7" y="204"/>
                  </a:lnTo>
                  <a:lnTo>
                    <a:pt x="12" y="218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7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3"/>
                  </a:lnTo>
                  <a:lnTo>
                    <a:pt x="163" y="314"/>
                  </a:lnTo>
                  <a:lnTo>
                    <a:pt x="163" y="31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298"/>
            <p:cNvSpPr/>
            <p:nvPr/>
          </p:nvSpPr>
          <p:spPr bwMode="auto">
            <a:xfrm flipH="1">
              <a:off x="9114896" y="324421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7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6 w 139"/>
                <a:gd name="T11" fmla="*/ 129 h 134"/>
                <a:gd name="T12" fmla="*/ 109 w 139"/>
                <a:gd name="T13" fmla="*/ 122 h 134"/>
                <a:gd name="T14" fmla="*/ 119 w 139"/>
                <a:gd name="T15" fmla="*/ 115 h 134"/>
                <a:gd name="T16" fmla="*/ 128 w 139"/>
                <a:gd name="T17" fmla="*/ 104 h 134"/>
                <a:gd name="T18" fmla="*/ 135 w 139"/>
                <a:gd name="T19" fmla="*/ 93 h 134"/>
                <a:gd name="T20" fmla="*/ 137 w 139"/>
                <a:gd name="T21" fmla="*/ 87 h 134"/>
                <a:gd name="T22" fmla="*/ 138 w 139"/>
                <a:gd name="T23" fmla="*/ 80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0 h 134"/>
                <a:gd name="T32" fmla="*/ 138 w 139"/>
                <a:gd name="T33" fmla="*/ 53 h 134"/>
                <a:gd name="T34" fmla="*/ 137 w 139"/>
                <a:gd name="T35" fmla="*/ 47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1 h 134"/>
                <a:gd name="T44" fmla="*/ 96 w 139"/>
                <a:gd name="T45" fmla="*/ 5 h 134"/>
                <a:gd name="T46" fmla="*/ 91 w 139"/>
                <a:gd name="T47" fmla="*/ 2 h 134"/>
                <a:gd name="T48" fmla="*/ 84 w 139"/>
                <a:gd name="T49" fmla="*/ 1 h 134"/>
                <a:gd name="T50" fmla="*/ 77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2 h 134"/>
                <a:gd name="T62" fmla="*/ 43 w 139"/>
                <a:gd name="T63" fmla="*/ 5 h 134"/>
                <a:gd name="T64" fmla="*/ 31 w 139"/>
                <a:gd name="T65" fmla="*/ 11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7 h 134"/>
                <a:gd name="T74" fmla="*/ 1 w 139"/>
                <a:gd name="T75" fmla="*/ 53 h 134"/>
                <a:gd name="T76" fmla="*/ 0 w 139"/>
                <a:gd name="T77" fmla="*/ 60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0 h 134"/>
                <a:gd name="T86" fmla="*/ 3 w 139"/>
                <a:gd name="T87" fmla="*/ 87 h 134"/>
                <a:gd name="T88" fmla="*/ 6 w 139"/>
                <a:gd name="T89" fmla="*/ 93 h 134"/>
                <a:gd name="T90" fmla="*/ 12 w 139"/>
                <a:gd name="T91" fmla="*/ 104 h 134"/>
                <a:gd name="T92" fmla="*/ 20 w 139"/>
                <a:gd name="T93" fmla="*/ 115 h 134"/>
                <a:gd name="T94" fmla="*/ 31 w 139"/>
                <a:gd name="T95" fmla="*/ 122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7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6" y="129"/>
                  </a:lnTo>
                  <a:lnTo>
                    <a:pt x="109" y="122"/>
                  </a:lnTo>
                  <a:lnTo>
                    <a:pt x="119" y="115"/>
                  </a:lnTo>
                  <a:lnTo>
                    <a:pt x="128" y="104"/>
                  </a:lnTo>
                  <a:lnTo>
                    <a:pt x="135" y="93"/>
                  </a:lnTo>
                  <a:lnTo>
                    <a:pt x="137" y="87"/>
                  </a:lnTo>
                  <a:lnTo>
                    <a:pt x="138" y="80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0"/>
                  </a:lnTo>
                  <a:lnTo>
                    <a:pt x="138" y="53"/>
                  </a:lnTo>
                  <a:lnTo>
                    <a:pt x="137" y="47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1"/>
                  </a:lnTo>
                  <a:lnTo>
                    <a:pt x="96" y="5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2"/>
                  </a:lnTo>
                  <a:lnTo>
                    <a:pt x="43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3" y="87"/>
                  </a:lnTo>
                  <a:lnTo>
                    <a:pt x="6" y="93"/>
                  </a:lnTo>
                  <a:lnTo>
                    <a:pt x="12" y="104"/>
                  </a:lnTo>
                  <a:lnTo>
                    <a:pt x="20" y="115"/>
                  </a:lnTo>
                  <a:lnTo>
                    <a:pt x="31" y="122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299"/>
            <p:cNvSpPr/>
            <p:nvPr/>
          </p:nvSpPr>
          <p:spPr bwMode="auto">
            <a:xfrm flipH="1">
              <a:off x="9120146" y="2778484"/>
              <a:ext cx="183757" cy="1945864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00"/>
            <p:cNvSpPr/>
            <p:nvPr/>
          </p:nvSpPr>
          <p:spPr bwMode="auto">
            <a:xfrm flipH="1">
              <a:off x="8694881" y="2676406"/>
              <a:ext cx="2283832" cy="829385"/>
            </a:xfrm>
            <a:custGeom>
              <a:avLst/>
              <a:gdLst>
                <a:gd name="T0" fmla="*/ 2556 w 2609"/>
                <a:gd name="T1" fmla="*/ 912 h 912"/>
                <a:gd name="T2" fmla="*/ 2609 w 2609"/>
                <a:gd name="T3" fmla="*/ 763 h 912"/>
                <a:gd name="T4" fmla="*/ 11 w 2609"/>
                <a:gd name="T5" fmla="*/ 0 h 912"/>
                <a:gd name="T6" fmla="*/ 0 w 2609"/>
                <a:gd name="T7" fmla="*/ 32 h 912"/>
                <a:gd name="T8" fmla="*/ 2556 w 2609"/>
                <a:gd name="T9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2">
                  <a:moveTo>
                    <a:pt x="2556" y="912"/>
                  </a:moveTo>
                  <a:lnTo>
                    <a:pt x="2609" y="763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301"/>
            <p:cNvSpPr/>
            <p:nvPr/>
          </p:nvSpPr>
          <p:spPr bwMode="auto">
            <a:xfrm flipH="1">
              <a:off x="7923103" y="1955477"/>
              <a:ext cx="1585557" cy="1684291"/>
            </a:xfrm>
            <a:custGeom>
              <a:avLst/>
              <a:gdLst>
                <a:gd name="T0" fmla="*/ 52 w 1812"/>
                <a:gd name="T1" fmla="*/ 1845 h 1845"/>
                <a:gd name="T2" fmla="*/ 1812 w 1812"/>
                <a:gd name="T3" fmla="*/ 0 h 1845"/>
                <a:gd name="T4" fmla="*/ 0 w 1812"/>
                <a:gd name="T5" fmla="*/ 1798 h 1845"/>
                <a:gd name="T6" fmla="*/ 52 w 1812"/>
                <a:gd name="T7" fmla="*/ 1845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2" h="1845">
                  <a:moveTo>
                    <a:pt x="52" y="1845"/>
                  </a:moveTo>
                  <a:lnTo>
                    <a:pt x="1812" y="0"/>
                  </a:lnTo>
                  <a:lnTo>
                    <a:pt x="0" y="1798"/>
                  </a:lnTo>
                  <a:lnTo>
                    <a:pt x="52" y="1845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302"/>
            <p:cNvSpPr/>
            <p:nvPr/>
          </p:nvSpPr>
          <p:spPr bwMode="auto">
            <a:xfrm flipH="1">
              <a:off x="9025643" y="3091098"/>
              <a:ext cx="378014" cy="376412"/>
            </a:xfrm>
            <a:custGeom>
              <a:avLst/>
              <a:gdLst>
                <a:gd name="T0" fmla="*/ 0 w 432"/>
                <a:gd name="T1" fmla="*/ 207 h 414"/>
                <a:gd name="T2" fmla="*/ 5 w 432"/>
                <a:gd name="T3" fmla="*/ 249 h 414"/>
                <a:gd name="T4" fmla="*/ 17 w 432"/>
                <a:gd name="T5" fmla="*/ 288 h 414"/>
                <a:gd name="T6" fmla="*/ 37 w 432"/>
                <a:gd name="T7" fmla="*/ 324 h 414"/>
                <a:gd name="T8" fmla="*/ 63 w 432"/>
                <a:gd name="T9" fmla="*/ 354 h 414"/>
                <a:gd name="T10" fmla="*/ 96 w 432"/>
                <a:gd name="T11" fmla="*/ 380 h 414"/>
                <a:gd name="T12" fmla="*/ 132 w 432"/>
                <a:gd name="T13" fmla="*/ 398 h 414"/>
                <a:gd name="T14" fmla="*/ 173 w 432"/>
                <a:gd name="T15" fmla="*/ 410 h 414"/>
                <a:gd name="T16" fmla="*/ 216 w 432"/>
                <a:gd name="T17" fmla="*/ 414 h 414"/>
                <a:gd name="T18" fmla="*/ 238 w 432"/>
                <a:gd name="T19" fmla="*/ 413 h 414"/>
                <a:gd name="T20" fmla="*/ 280 w 432"/>
                <a:gd name="T21" fmla="*/ 406 h 414"/>
                <a:gd name="T22" fmla="*/ 319 w 432"/>
                <a:gd name="T23" fmla="*/ 390 h 414"/>
                <a:gd name="T24" fmla="*/ 354 w 432"/>
                <a:gd name="T25" fmla="*/ 367 h 414"/>
                <a:gd name="T26" fmla="*/ 383 w 432"/>
                <a:gd name="T27" fmla="*/ 339 h 414"/>
                <a:gd name="T28" fmla="*/ 405 w 432"/>
                <a:gd name="T29" fmla="*/ 306 h 414"/>
                <a:gd name="T30" fmla="*/ 422 w 432"/>
                <a:gd name="T31" fmla="*/ 269 h 414"/>
                <a:gd name="T32" fmla="*/ 431 w 432"/>
                <a:gd name="T33" fmla="*/ 229 h 414"/>
                <a:gd name="T34" fmla="*/ 432 w 432"/>
                <a:gd name="T35" fmla="*/ 207 h 414"/>
                <a:gd name="T36" fmla="*/ 428 w 432"/>
                <a:gd name="T37" fmla="*/ 165 h 414"/>
                <a:gd name="T38" fmla="*/ 414 w 432"/>
                <a:gd name="T39" fmla="*/ 126 h 414"/>
                <a:gd name="T40" fmla="*/ 395 w 432"/>
                <a:gd name="T41" fmla="*/ 91 h 414"/>
                <a:gd name="T42" fmla="*/ 368 w 432"/>
                <a:gd name="T43" fmla="*/ 60 h 414"/>
                <a:gd name="T44" fmla="*/ 337 w 432"/>
                <a:gd name="T45" fmla="*/ 35 h 414"/>
                <a:gd name="T46" fmla="*/ 300 w 432"/>
                <a:gd name="T47" fmla="*/ 16 h 414"/>
                <a:gd name="T48" fmla="*/ 259 w 432"/>
                <a:gd name="T49" fmla="*/ 4 h 414"/>
                <a:gd name="T50" fmla="*/ 216 w 432"/>
                <a:gd name="T51" fmla="*/ 0 h 414"/>
                <a:gd name="T52" fmla="*/ 194 w 432"/>
                <a:gd name="T53" fmla="*/ 1 h 414"/>
                <a:gd name="T54" fmla="*/ 152 w 432"/>
                <a:gd name="T55" fmla="*/ 8 h 414"/>
                <a:gd name="T56" fmla="*/ 114 w 432"/>
                <a:gd name="T57" fmla="*/ 25 h 414"/>
                <a:gd name="T58" fmla="*/ 79 w 432"/>
                <a:gd name="T59" fmla="*/ 47 h 414"/>
                <a:gd name="T60" fmla="*/ 50 w 432"/>
                <a:gd name="T61" fmla="*/ 75 h 414"/>
                <a:gd name="T62" fmla="*/ 26 w 432"/>
                <a:gd name="T63" fmla="*/ 108 h 414"/>
                <a:gd name="T64" fmla="*/ 10 w 432"/>
                <a:gd name="T65" fmla="*/ 145 h 414"/>
                <a:gd name="T66" fmla="*/ 1 w 432"/>
                <a:gd name="T67" fmla="*/ 185 h 414"/>
                <a:gd name="T68" fmla="*/ 0 w 432"/>
                <a:gd name="T69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4">
                  <a:moveTo>
                    <a:pt x="0" y="207"/>
                  </a:moveTo>
                  <a:lnTo>
                    <a:pt x="0" y="207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69"/>
                  </a:lnTo>
                  <a:lnTo>
                    <a:pt x="17" y="288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39"/>
                  </a:lnTo>
                  <a:lnTo>
                    <a:pt x="63" y="354"/>
                  </a:lnTo>
                  <a:lnTo>
                    <a:pt x="79" y="367"/>
                  </a:lnTo>
                  <a:lnTo>
                    <a:pt x="96" y="380"/>
                  </a:lnTo>
                  <a:lnTo>
                    <a:pt x="114" y="390"/>
                  </a:lnTo>
                  <a:lnTo>
                    <a:pt x="132" y="398"/>
                  </a:lnTo>
                  <a:lnTo>
                    <a:pt x="152" y="406"/>
                  </a:lnTo>
                  <a:lnTo>
                    <a:pt x="173" y="410"/>
                  </a:lnTo>
                  <a:lnTo>
                    <a:pt x="194" y="413"/>
                  </a:lnTo>
                  <a:lnTo>
                    <a:pt x="216" y="414"/>
                  </a:lnTo>
                  <a:lnTo>
                    <a:pt x="216" y="414"/>
                  </a:lnTo>
                  <a:lnTo>
                    <a:pt x="238" y="413"/>
                  </a:lnTo>
                  <a:lnTo>
                    <a:pt x="259" y="410"/>
                  </a:lnTo>
                  <a:lnTo>
                    <a:pt x="280" y="406"/>
                  </a:lnTo>
                  <a:lnTo>
                    <a:pt x="300" y="398"/>
                  </a:lnTo>
                  <a:lnTo>
                    <a:pt x="319" y="390"/>
                  </a:lnTo>
                  <a:lnTo>
                    <a:pt x="337" y="380"/>
                  </a:lnTo>
                  <a:lnTo>
                    <a:pt x="354" y="367"/>
                  </a:lnTo>
                  <a:lnTo>
                    <a:pt x="368" y="354"/>
                  </a:lnTo>
                  <a:lnTo>
                    <a:pt x="383" y="339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8"/>
                  </a:lnTo>
                  <a:lnTo>
                    <a:pt x="422" y="269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7"/>
                  </a:lnTo>
                  <a:lnTo>
                    <a:pt x="432" y="207"/>
                  </a:lnTo>
                  <a:lnTo>
                    <a:pt x="431" y="185"/>
                  </a:lnTo>
                  <a:lnTo>
                    <a:pt x="428" y="165"/>
                  </a:lnTo>
                  <a:lnTo>
                    <a:pt x="422" y="145"/>
                  </a:lnTo>
                  <a:lnTo>
                    <a:pt x="414" y="126"/>
                  </a:lnTo>
                  <a:lnTo>
                    <a:pt x="405" y="108"/>
                  </a:lnTo>
                  <a:lnTo>
                    <a:pt x="395" y="91"/>
                  </a:lnTo>
                  <a:lnTo>
                    <a:pt x="383" y="75"/>
                  </a:lnTo>
                  <a:lnTo>
                    <a:pt x="368" y="60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5"/>
                  </a:lnTo>
                  <a:lnTo>
                    <a:pt x="300" y="16"/>
                  </a:lnTo>
                  <a:lnTo>
                    <a:pt x="280" y="8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8"/>
                  </a:lnTo>
                  <a:lnTo>
                    <a:pt x="132" y="16"/>
                  </a:lnTo>
                  <a:lnTo>
                    <a:pt x="114" y="25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0"/>
                  </a:lnTo>
                  <a:lnTo>
                    <a:pt x="50" y="75"/>
                  </a:lnTo>
                  <a:lnTo>
                    <a:pt x="37" y="91"/>
                  </a:lnTo>
                  <a:lnTo>
                    <a:pt x="26" y="108"/>
                  </a:lnTo>
                  <a:lnTo>
                    <a:pt x="17" y="126"/>
                  </a:lnTo>
                  <a:lnTo>
                    <a:pt x="10" y="145"/>
                  </a:lnTo>
                  <a:lnTo>
                    <a:pt x="5" y="165"/>
                  </a:lnTo>
                  <a:lnTo>
                    <a:pt x="1" y="185"/>
                  </a:lnTo>
                  <a:lnTo>
                    <a:pt x="0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303"/>
            <p:cNvSpPr/>
            <p:nvPr/>
          </p:nvSpPr>
          <p:spPr bwMode="auto">
            <a:xfrm flipH="1">
              <a:off x="9067644" y="3135757"/>
              <a:ext cx="288760" cy="287093"/>
            </a:xfrm>
            <a:custGeom>
              <a:avLst/>
              <a:gdLst>
                <a:gd name="T0" fmla="*/ 163 w 326"/>
                <a:gd name="T1" fmla="*/ 315 h 315"/>
                <a:gd name="T2" fmla="*/ 196 w 326"/>
                <a:gd name="T3" fmla="*/ 311 h 315"/>
                <a:gd name="T4" fmla="*/ 227 w 326"/>
                <a:gd name="T5" fmla="*/ 302 h 315"/>
                <a:gd name="T6" fmla="*/ 255 w 326"/>
                <a:gd name="T7" fmla="*/ 288 h 315"/>
                <a:gd name="T8" fmla="*/ 278 w 326"/>
                <a:gd name="T9" fmla="*/ 268 h 315"/>
                <a:gd name="T10" fmla="*/ 298 w 326"/>
                <a:gd name="T11" fmla="*/ 245 h 315"/>
                <a:gd name="T12" fmla="*/ 313 w 326"/>
                <a:gd name="T13" fmla="*/ 219 h 315"/>
                <a:gd name="T14" fmla="*/ 323 w 326"/>
                <a:gd name="T15" fmla="*/ 188 h 315"/>
                <a:gd name="T16" fmla="*/ 326 w 326"/>
                <a:gd name="T17" fmla="*/ 157 h 315"/>
                <a:gd name="T18" fmla="*/ 325 w 326"/>
                <a:gd name="T19" fmla="*/ 141 h 315"/>
                <a:gd name="T20" fmla="*/ 319 w 326"/>
                <a:gd name="T21" fmla="*/ 111 h 315"/>
                <a:gd name="T22" fmla="*/ 306 w 326"/>
                <a:gd name="T23" fmla="*/ 83 h 315"/>
                <a:gd name="T24" fmla="*/ 288 w 326"/>
                <a:gd name="T25" fmla="*/ 58 h 315"/>
                <a:gd name="T26" fmla="*/ 267 w 326"/>
                <a:gd name="T27" fmla="*/ 36 h 315"/>
                <a:gd name="T28" fmla="*/ 241 w 326"/>
                <a:gd name="T29" fmla="*/ 19 h 315"/>
                <a:gd name="T30" fmla="*/ 211 w 326"/>
                <a:gd name="T31" fmla="*/ 7 h 315"/>
                <a:gd name="T32" fmla="*/ 180 w 326"/>
                <a:gd name="T33" fmla="*/ 0 h 315"/>
                <a:gd name="T34" fmla="*/ 163 w 326"/>
                <a:gd name="T35" fmla="*/ 0 h 315"/>
                <a:gd name="T36" fmla="*/ 130 w 326"/>
                <a:gd name="T37" fmla="*/ 4 h 315"/>
                <a:gd name="T38" fmla="*/ 100 w 326"/>
                <a:gd name="T39" fmla="*/ 12 h 315"/>
                <a:gd name="T40" fmla="*/ 72 w 326"/>
                <a:gd name="T41" fmla="*/ 26 h 315"/>
                <a:gd name="T42" fmla="*/ 47 w 326"/>
                <a:gd name="T43" fmla="*/ 46 h 315"/>
                <a:gd name="T44" fmla="*/ 28 w 326"/>
                <a:gd name="T45" fmla="*/ 70 h 315"/>
                <a:gd name="T46" fmla="*/ 12 w 326"/>
                <a:gd name="T47" fmla="*/ 95 h 315"/>
                <a:gd name="T48" fmla="*/ 3 w 326"/>
                <a:gd name="T49" fmla="*/ 126 h 315"/>
                <a:gd name="T50" fmla="*/ 0 w 326"/>
                <a:gd name="T51" fmla="*/ 157 h 315"/>
                <a:gd name="T52" fmla="*/ 1 w 326"/>
                <a:gd name="T53" fmla="*/ 173 h 315"/>
                <a:gd name="T54" fmla="*/ 7 w 326"/>
                <a:gd name="T55" fmla="*/ 203 h 315"/>
                <a:gd name="T56" fmla="*/ 19 w 326"/>
                <a:gd name="T57" fmla="*/ 232 h 315"/>
                <a:gd name="T58" fmla="*/ 37 w 326"/>
                <a:gd name="T59" fmla="*/ 257 h 315"/>
                <a:gd name="T60" fmla="*/ 59 w 326"/>
                <a:gd name="T61" fmla="*/ 278 h 315"/>
                <a:gd name="T62" fmla="*/ 85 w 326"/>
                <a:gd name="T63" fmla="*/ 295 h 315"/>
                <a:gd name="T64" fmla="*/ 114 w 326"/>
                <a:gd name="T65" fmla="*/ 307 h 315"/>
                <a:gd name="T66" fmla="*/ 146 w 326"/>
                <a:gd name="T67" fmla="*/ 314 h 315"/>
                <a:gd name="T68" fmla="*/ 163 w 326"/>
                <a:gd name="T6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5">
                  <a:moveTo>
                    <a:pt x="163" y="315"/>
                  </a:moveTo>
                  <a:lnTo>
                    <a:pt x="163" y="315"/>
                  </a:lnTo>
                  <a:lnTo>
                    <a:pt x="180" y="314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7" y="302"/>
                  </a:lnTo>
                  <a:lnTo>
                    <a:pt x="241" y="295"/>
                  </a:lnTo>
                  <a:lnTo>
                    <a:pt x="255" y="288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9"/>
                  </a:lnTo>
                  <a:lnTo>
                    <a:pt x="319" y="203"/>
                  </a:lnTo>
                  <a:lnTo>
                    <a:pt x="323" y="188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6"/>
                  </a:lnTo>
                  <a:lnTo>
                    <a:pt x="319" y="111"/>
                  </a:lnTo>
                  <a:lnTo>
                    <a:pt x="313" y="95"/>
                  </a:lnTo>
                  <a:lnTo>
                    <a:pt x="306" y="83"/>
                  </a:lnTo>
                  <a:lnTo>
                    <a:pt x="298" y="70"/>
                  </a:lnTo>
                  <a:lnTo>
                    <a:pt x="288" y="58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6"/>
                  </a:lnTo>
                  <a:lnTo>
                    <a:pt x="241" y="19"/>
                  </a:lnTo>
                  <a:lnTo>
                    <a:pt x="227" y="12"/>
                  </a:lnTo>
                  <a:lnTo>
                    <a:pt x="211" y="7"/>
                  </a:lnTo>
                  <a:lnTo>
                    <a:pt x="196" y="4"/>
                  </a:lnTo>
                  <a:lnTo>
                    <a:pt x="180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0"/>
                  </a:lnTo>
                  <a:lnTo>
                    <a:pt x="130" y="4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6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8"/>
                  </a:lnTo>
                  <a:lnTo>
                    <a:pt x="28" y="70"/>
                  </a:lnTo>
                  <a:lnTo>
                    <a:pt x="19" y="83"/>
                  </a:lnTo>
                  <a:lnTo>
                    <a:pt x="12" y="95"/>
                  </a:lnTo>
                  <a:lnTo>
                    <a:pt x="7" y="111"/>
                  </a:lnTo>
                  <a:lnTo>
                    <a:pt x="3" y="126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8"/>
                  </a:lnTo>
                  <a:lnTo>
                    <a:pt x="7" y="203"/>
                  </a:lnTo>
                  <a:lnTo>
                    <a:pt x="12" y="219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8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4"/>
                  </a:lnTo>
                  <a:lnTo>
                    <a:pt x="163" y="315"/>
                  </a:lnTo>
                  <a:lnTo>
                    <a:pt x="163" y="3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304"/>
            <p:cNvSpPr/>
            <p:nvPr/>
          </p:nvSpPr>
          <p:spPr bwMode="auto">
            <a:xfrm flipH="1">
              <a:off x="9151647" y="321869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8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7 w 139"/>
                <a:gd name="T11" fmla="*/ 129 h 134"/>
                <a:gd name="T12" fmla="*/ 109 w 139"/>
                <a:gd name="T13" fmla="*/ 123 h 134"/>
                <a:gd name="T14" fmla="*/ 119 w 139"/>
                <a:gd name="T15" fmla="*/ 115 h 134"/>
                <a:gd name="T16" fmla="*/ 128 w 139"/>
                <a:gd name="T17" fmla="*/ 105 h 134"/>
                <a:gd name="T18" fmla="*/ 135 w 139"/>
                <a:gd name="T19" fmla="*/ 93 h 134"/>
                <a:gd name="T20" fmla="*/ 137 w 139"/>
                <a:gd name="T21" fmla="*/ 88 h 134"/>
                <a:gd name="T22" fmla="*/ 138 w 139"/>
                <a:gd name="T23" fmla="*/ 81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1 h 134"/>
                <a:gd name="T32" fmla="*/ 138 w 139"/>
                <a:gd name="T33" fmla="*/ 54 h 134"/>
                <a:gd name="T34" fmla="*/ 137 w 139"/>
                <a:gd name="T35" fmla="*/ 48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2 h 134"/>
                <a:gd name="T44" fmla="*/ 97 w 139"/>
                <a:gd name="T45" fmla="*/ 5 h 134"/>
                <a:gd name="T46" fmla="*/ 91 w 139"/>
                <a:gd name="T47" fmla="*/ 3 h 134"/>
                <a:gd name="T48" fmla="*/ 84 w 139"/>
                <a:gd name="T49" fmla="*/ 1 h 134"/>
                <a:gd name="T50" fmla="*/ 78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3 h 134"/>
                <a:gd name="T62" fmla="*/ 43 w 139"/>
                <a:gd name="T63" fmla="*/ 5 h 134"/>
                <a:gd name="T64" fmla="*/ 32 w 139"/>
                <a:gd name="T65" fmla="*/ 12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8 h 134"/>
                <a:gd name="T74" fmla="*/ 1 w 139"/>
                <a:gd name="T75" fmla="*/ 54 h 134"/>
                <a:gd name="T76" fmla="*/ 0 w 139"/>
                <a:gd name="T77" fmla="*/ 61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1 h 134"/>
                <a:gd name="T86" fmla="*/ 3 w 139"/>
                <a:gd name="T87" fmla="*/ 88 h 134"/>
                <a:gd name="T88" fmla="*/ 6 w 139"/>
                <a:gd name="T89" fmla="*/ 93 h 134"/>
                <a:gd name="T90" fmla="*/ 12 w 139"/>
                <a:gd name="T91" fmla="*/ 105 h 134"/>
                <a:gd name="T92" fmla="*/ 20 w 139"/>
                <a:gd name="T93" fmla="*/ 115 h 134"/>
                <a:gd name="T94" fmla="*/ 32 w 139"/>
                <a:gd name="T95" fmla="*/ 123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8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7" y="129"/>
                  </a:lnTo>
                  <a:lnTo>
                    <a:pt x="109" y="123"/>
                  </a:lnTo>
                  <a:lnTo>
                    <a:pt x="119" y="115"/>
                  </a:lnTo>
                  <a:lnTo>
                    <a:pt x="128" y="105"/>
                  </a:lnTo>
                  <a:lnTo>
                    <a:pt x="135" y="93"/>
                  </a:lnTo>
                  <a:lnTo>
                    <a:pt x="137" y="88"/>
                  </a:lnTo>
                  <a:lnTo>
                    <a:pt x="138" y="81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1"/>
                  </a:lnTo>
                  <a:lnTo>
                    <a:pt x="138" y="54"/>
                  </a:lnTo>
                  <a:lnTo>
                    <a:pt x="137" y="48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2"/>
                  </a:lnTo>
                  <a:lnTo>
                    <a:pt x="97" y="5"/>
                  </a:lnTo>
                  <a:lnTo>
                    <a:pt x="91" y="3"/>
                  </a:lnTo>
                  <a:lnTo>
                    <a:pt x="84" y="1"/>
                  </a:lnTo>
                  <a:lnTo>
                    <a:pt x="7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3" y="88"/>
                  </a:lnTo>
                  <a:lnTo>
                    <a:pt x="6" y="93"/>
                  </a:lnTo>
                  <a:lnTo>
                    <a:pt x="12" y="105"/>
                  </a:lnTo>
                  <a:lnTo>
                    <a:pt x="20" y="115"/>
                  </a:lnTo>
                  <a:lnTo>
                    <a:pt x="32" y="123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305"/>
            <p:cNvSpPr/>
            <p:nvPr/>
          </p:nvSpPr>
          <p:spPr bwMode="auto">
            <a:xfrm flipH="1">
              <a:off x="8143611" y="1502504"/>
              <a:ext cx="152255" cy="197775"/>
            </a:xfrm>
            <a:custGeom>
              <a:avLst/>
              <a:gdLst>
                <a:gd name="T0" fmla="*/ 0 w 168"/>
                <a:gd name="T1" fmla="*/ 185 h 218"/>
                <a:gd name="T2" fmla="*/ 110 w 168"/>
                <a:gd name="T3" fmla="*/ 0 h 218"/>
                <a:gd name="T4" fmla="*/ 168 w 168"/>
                <a:gd name="T5" fmla="*/ 32 h 218"/>
                <a:gd name="T6" fmla="*/ 58 w 168"/>
                <a:gd name="T7" fmla="*/ 218 h 218"/>
                <a:gd name="T8" fmla="*/ 58 w 168"/>
                <a:gd name="T9" fmla="*/ 218 h 218"/>
                <a:gd name="T10" fmla="*/ 0 w 168"/>
                <a:gd name="T11" fmla="*/ 185 h 218"/>
                <a:gd name="T12" fmla="*/ 0 w 168"/>
                <a:gd name="T13" fmla="*/ 18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8">
                  <a:moveTo>
                    <a:pt x="0" y="185"/>
                  </a:moveTo>
                  <a:lnTo>
                    <a:pt x="110" y="0"/>
                  </a:lnTo>
                  <a:lnTo>
                    <a:pt x="168" y="32"/>
                  </a:lnTo>
                  <a:lnTo>
                    <a:pt x="58" y="218"/>
                  </a:lnTo>
                  <a:lnTo>
                    <a:pt x="58" y="218"/>
                  </a:lnTo>
                  <a:lnTo>
                    <a:pt x="0" y="18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306"/>
            <p:cNvSpPr/>
            <p:nvPr/>
          </p:nvSpPr>
          <p:spPr bwMode="auto">
            <a:xfrm flipH="1">
              <a:off x="10091431" y="4909363"/>
              <a:ext cx="152255" cy="197775"/>
            </a:xfrm>
            <a:custGeom>
              <a:avLst/>
              <a:gdLst>
                <a:gd name="T0" fmla="*/ 169 w 169"/>
                <a:gd name="T1" fmla="*/ 31 h 217"/>
                <a:gd name="T2" fmla="*/ 59 w 169"/>
                <a:gd name="T3" fmla="*/ 217 h 217"/>
                <a:gd name="T4" fmla="*/ 0 w 169"/>
                <a:gd name="T5" fmla="*/ 185 h 217"/>
                <a:gd name="T6" fmla="*/ 111 w 169"/>
                <a:gd name="T7" fmla="*/ 0 h 217"/>
                <a:gd name="T8" fmla="*/ 111 w 169"/>
                <a:gd name="T9" fmla="*/ 0 h 217"/>
                <a:gd name="T10" fmla="*/ 169 w 169"/>
                <a:gd name="T11" fmla="*/ 31 h 217"/>
                <a:gd name="T12" fmla="*/ 169 w 169"/>
                <a:gd name="T13" fmla="*/ 3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17">
                  <a:moveTo>
                    <a:pt x="169" y="31"/>
                  </a:moveTo>
                  <a:lnTo>
                    <a:pt x="59" y="217"/>
                  </a:lnTo>
                  <a:lnTo>
                    <a:pt x="0" y="185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69" y="31"/>
                  </a:lnTo>
                  <a:lnTo>
                    <a:pt x="169" y="3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307"/>
            <p:cNvSpPr/>
            <p:nvPr/>
          </p:nvSpPr>
          <p:spPr bwMode="auto">
            <a:xfrm flipH="1">
              <a:off x="7398085" y="2255331"/>
              <a:ext cx="194257" cy="146738"/>
            </a:xfrm>
            <a:custGeom>
              <a:avLst/>
              <a:gdLst>
                <a:gd name="T0" fmla="*/ 0 w 225"/>
                <a:gd name="T1" fmla="*/ 106 h 162"/>
                <a:gd name="T2" fmla="*/ 191 w 225"/>
                <a:gd name="T3" fmla="*/ 0 h 162"/>
                <a:gd name="T4" fmla="*/ 225 w 225"/>
                <a:gd name="T5" fmla="*/ 56 h 162"/>
                <a:gd name="T6" fmla="*/ 33 w 225"/>
                <a:gd name="T7" fmla="*/ 162 h 162"/>
                <a:gd name="T8" fmla="*/ 33 w 225"/>
                <a:gd name="T9" fmla="*/ 162 h 162"/>
                <a:gd name="T10" fmla="*/ 0 w 225"/>
                <a:gd name="T11" fmla="*/ 106 h 162"/>
                <a:gd name="T12" fmla="*/ 0 w 225"/>
                <a:gd name="T13" fmla="*/ 10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62">
                  <a:moveTo>
                    <a:pt x="0" y="106"/>
                  </a:moveTo>
                  <a:lnTo>
                    <a:pt x="191" y="0"/>
                  </a:lnTo>
                  <a:lnTo>
                    <a:pt x="225" y="56"/>
                  </a:lnTo>
                  <a:lnTo>
                    <a:pt x="33" y="162"/>
                  </a:lnTo>
                  <a:lnTo>
                    <a:pt x="33" y="162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308"/>
            <p:cNvSpPr/>
            <p:nvPr/>
          </p:nvSpPr>
          <p:spPr bwMode="auto">
            <a:xfrm flipH="1">
              <a:off x="10794956" y="4207577"/>
              <a:ext cx="199507" cy="146738"/>
            </a:xfrm>
            <a:custGeom>
              <a:avLst/>
              <a:gdLst>
                <a:gd name="T0" fmla="*/ 227 w 227"/>
                <a:gd name="T1" fmla="*/ 56 h 162"/>
                <a:gd name="T2" fmla="*/ 34 w 227"/>
                <a:gd name="T3" fmla="*/ 162 h 162"/>
                <a:gd name="T4" fmla="*/ 0 w 227"/>
                <a:gd name="T5" fmla="*/ 106 h 162"/>
                <a:gd name="T6" fmla="*/ 193 w 227"/>
                <a:gd name="T7" fmla="*/ 0 h 162"/>
                <a:gd name="T8" fmla="*/ 193 w 227"/>
                <a:gd name="T9" fmla="*/ 0 h 162"/>
                <a:gd name="T10" fmla="*/ 227 w 227"/>
                <a:gd name="T11" fmla="*/ 56 h 162"/>
                <a:gd name="T12" fmla="*/ 227 w 227"/>
                <a:gd name="T13" fmla="*/ 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62">
                  <a:moveTo>
                    <a:pt x="227" y="56"/>
                  </a:moveTo>
                  <a:lnTo>
                    <a:pt x="34" y="162"/>
                  </a:lnTo>
                  <a:lnTo>
                    <a:pt x="0" y="106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27" y="56"/>
                  </a:lnTo>
                  <a:lnTo>
                    <a:pt x="227" y="5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309"/>
            <p:cNvSpPr/>
            <p:nvPr/>
          </p:nvSpPr>
          <p:spPr bwMode="auto">
            <a:xfrm flipH="1">
              <a:off x="10794956" y="2255331"/>
              <a:ext cx="194257" cy="146738"/>
            </a:xfrm>
            <a:custGeom>
              <a:avLst/>
              <a:gdLst>
                <a:gd name="T0" fmla="*/ 192 w 226"/>
                <a:gd name="T1" fmla="*/ 162 h 162"/>
                <a:gd name="T2" fmla="*/ 0 w 226"/>
                <a:gd name="T3" fmla="*/ 56 h 162"/>
                <a:gd name="T4" fmla="*/ 34 w 226"/>
                <a:gd name="T5" fmla="*/ 0 h 162"/>
                <a:gd name="T6" fmla="*/ 226 w 226"/>
                <a:gd name="T7" fmla="*/ 106 h 162"/>
                <a:gd name="T8" fmla="*/ 226 w 226"/>
                <a:gd name="T9" fmla="*/ 106 h 162"/>
                <a:gd name="T10" fmla="*/ 192 w 226"/>
                <a:gd name="T11" fmla="*/ 162 h 162"/>
                <a:gd name="T12" fmla="*/ 192 w 226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192" y="162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192" y="162"/>
                  </a:lnTo>
                  <a:lnTo>
                    <a:pt x="192" y="16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310"/>
            <p:cNvSpPr/>
            <p:nvPr/>
          </p:nvSpPr>
          <p:spPr bwMode="auto">
            <a:xfrm flipH="1">
              <a:off x="7398085" y="4207577"/>
              <a:ext cx="194257" cy="146738"/>
            </a:xfrm>
            <a:custGeom>
              <a:avLst/>
              <a:gdLst>
                <a:gd name="T0" fmla="*/ 33 w 226"/>
                <a:gd name="T1" fmla="*/ 0 h 162"/>
                <a:gd name="T2" fmla="*/ 226 w 226"/>
                <a:gd name="T3" fmla="*/ 106 h 162"/>
                <a:gd name="T4" fmla="*/ 192 w 226"/>
                <a:gd name="T5" fmla="*/ 162 h 162"/>
                <a:gd name="T6" fmla="*/ 0 w 226"/>
                <a:gd name="T7" fmla="*/ 56 h 162"/>
                <a:gd name="T8" fmla="*/ 0 w 226"/>
                <a:gd name="T9" fmla="*/ 56 h 162"/>
                <a:gd name="T10" fmla="*/ 33 w 226"/>
                <a:gd name="T11" fmla="*/ 0 h 162"/>
                <a:gd name="T12" fmla="*/ 33 w 22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33" y="0"/>
                  </a:moveTo>
                  <a:lnTo>
                    <a:pt x="226" y="106"/>
                  </a:lnTo>
                  <a:lnTo>
                    <a:pt x="192" y="16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311"/>
            <p:cNvSpPr/>
            <p:nvPr/>
          </p:nvSpPr>
          <p:spPr bwMode="auto">
            <a:xfrm flipH="1">
              <a:off x="10096681" y="1502504"/>
              <a:ext cx="147005" cy="197775"/>
            </a:xfrm>
            <a:custGeom>
              <a:avLst/>
              <a:gdLst>
                <a:gd name="T0" fmla="*/ 109 w 168"/>
                <a:gd name="T1" fmla="*/ 217 h 217"/>
                <a:gd name="T2" fmla="*/ 0 w 168"/>
                <a:gd name="T3" fmla="*/ 32 h 217"/>
                <a:gd name="T4" fmla="*/ 58 w 168"/>
                <a:gd name="T5" fmla="*/ 0 h 217"/>
                <a:gd name="T6" fmla="*/ 168 w 168"/>
                <a:gd name="T7" fmla="*/ 185 h 217"/>
                <a:gd name="T8" fmla="*/ 168 w 168"/>
                <a:gd name="T9" fmla="*/ 185 h 217"/>
                <a:gd name="T10" fmla="*/ 109 w 168"/>
                <a:gd name="T11" fmla="*/ 217 h 217"/>
                <a:gd name="T12" fmla="*/ 109 w 168"/>
                <a:gd name="T1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7">
                  <a:moveTo>
                    <a:pt x="109" y="217"/>
                  </a:moveTo>
                  <a:lnTo>
                    <a:pt x="0" y="32"/>
                  </a:lnTo>
                  <a:lnTo>
                    <a:pt x="58" y="0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09" y="217"/>
                  </a:lnTo>
                  <a:lnTo>
                    <a:pt x="109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312"/>
            <p:cNvSpPr/>
            <p:nvPr/>
          </p:nvSpPr>
          <p:spPr bwMode="auto">
            <a:xfrm flipH="1">
              <a:off x="8143611" y="4902985"/>
              <a:ext cx="147005" cy="197775"/>
            </a:xfrm>
            <a:custGeom>
              <a:avLst/>
              <a:gdLst>
                <a:gd name="T0" fmla="*/ 59 w 170"/>
                <a:gd name="T1" fmla="*/ 0 h 217"/>
                <a:gd name="T2" fmla="*/ 170 w 170"/>
                <a:gd name="T3" fmla="*/ 185 h 217"/>
                <a:gd name="T4" fmla="*/ 111 w 170"/>
                <a:gd name="T5" fmla="*/ 217 h 217"/>
                <a:gd name="T6" fmla="*/ 0 w 170"/>
                <a:gd name="T7" fmla="*/ 32 h 217"/>
                <a:gd name="T8" fmla="*/ 0 w 170"/>
                <a:gd name="T9" fmla="*/ 32 h 217"/>
                <a:gd name="T10" fmla="*/ 59 w 170"/>
                <a:gd name="T11" fmla="*/ 0 h 217"/>
                <a:gd name="T12" fmla="*/ 59 w 170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17">
                  <a:moveTo>
                    <a:pt x="59" y="0"/>
                  </a:moveTo>
                  <a:lnTo>
                    <a:pt x="170" y="185"/>
                  </a:lnTo>
                  <a:lnTo>
                    <a:pt x="111" y="21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313"/>
            <p:cNvSpPr/>
            <p:nvPr/>
          </p:nvSpPr>
          <p:spPr bwMode="auto">
            <a:xfrm flipH="1">
              <a:off x="7104074" y="3263353"/>
              <a:ext cx="336012" cy="57419"/>
            </a:xfrm>
            <a:custGeom>
              <a:avLst/>
              <a:gdLst>
                <a:gd name="T0" fmla="*/ 0 w 382"/>
                <a:gd name="T1" fmla="*/ 44 h 64"/>
                <a:gd name="T2" fmla="*/ 0 w 382"/>
                <a:gd name="T3" fmla="*/ 44 h 64"/>
                <a:gd name="T4" fmla="*/ 0 w 382"/>
                <a:gd name="T5" fmla="*/ 0 h 64"/>
                <a:gd name="T6" fmla="*/ 382 w 382"/>
                <a:gd name="T7" fmla="*/ 0 h 64"/>
                <a:gd name="T8" fmla="*/ 382 w 382"/>
                <a:gd name="T9" fmla="*/ 64 h 64"/>
                <a:gd name="T10" fmla="*/ 0 w 382"/>
                <a:gd name="T11" fmla="*/ 64 h 64"/>
                <a:gd name="T12" fmla="*/ 0 w 382"/>
                <a:gd name="T13" fmla="*/ 64 h 64"/>
                <a:gd name="T14" fmla="*/ 0 w 382"/>
                <a:gd name="T15" fmla="*/ 44 h 64"/>
                <a:gd name="T16" fmla="*/ 0 w 382"/>
                <a:gd name="T17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64">
                  <a:moveTo>
                    <a:pt x="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314"/>
            <p:cNvSpPr/>
            <p:nvPr/>
          </p:nvSpPr>
          <p:spPr bwMode="auto">
            <a:xfrm flipH="1">
              <a:off x="10947212" y="3263353"/>
              <a:ext cx="341262" cy="57419"/>
            </a:xfrm>
            <a:custGeom>
              <a:avLst/>
              <a:gdLst>
                <a:gd name="T0" fmla="*/ 391 w 391"/>
                <a:gd name="T1" fmla="*/ 0 h 64"/>
                <a:gd name="T2" fmla="*/ 391 w 391"/>
                <a:gd name="T3" fmla="*/ 0 h 64"/>
                <a:gd name="T4" fmla="*/ 390 w 391"/>
                <a:gd name="T5" fmla="*/ 44 h 64"/>
                <a:gd name="T6" fmla="*/ 390 w 391"/>
                <a:gd name="T7" fmla="*/ 44 h 64"/>
                <a:gd name="T8" fmla="*/ 390 w 391"/>
                <a:gd name="T9" fmla="*/ 64 h 64"/>
                <a:gd name="T10" fmla="*/ 0 w 391"/>
                <a:gd name="T11" fmla="*/ 64 h 64"/>
                <a:gd name="T12" fmla="*/ 0 w 391"/>
                <a:gd name="T13" fmla="*/ 0 h 64"/>
                <a:gd name="T14" fmla="*/ 391 w 391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64">
                  <a:moveTo>
                    <a:pt x="391" y="0"/>
                  </a:moveTo>
                  <a:lnTo>
                    <a:pt x="391" y="0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315"/>
            <p:cNvSpPr/>
            <p:nvPr/>
          </p:nvSpPr>
          <p:spPr bwMode="auto">
            <a:xfrm flipH="1">
              <a:off x="9167398" y="5062483"/>
              <a:ext cx="57752" cy="331753"/>
            </a:xfrm>
            <a:custGeom>
              <a:avLst/>
              <a:gdLst>
                <a:gd name="T0" fmla="*/ 38 w 67"/>
                <a:gd name="T1" fmla="*/ 1 h 361"/>
                <a:gd name="T2" fmla="*/ 38 w 67"/>
                <a:gd name="T3" fmla="*/ 1 h 361"/>
                <a:gd name="T4" fmla="*/ 67 w 67"/>
                <a:gd name="T5" fmla="*/ 0 h 361"/>
                <a:gd name="T6" fmla="*/ 67 w 67"/>
                <a:gd name="T7" fmla="*/ 361 h 361"/>
                <a:gd name="T8" fmla="*/ 0 w 67"/>
                <a:gd name="T9" fmla="*/ 361 h 361"/>
                <a:gd name="T10" fmla="*/ 0 w 67"/>
                <a:gd name="T11" fmla="*/ 0 h 361"/>
                <a:gd name="T12" fmla="*/ 0 w 67"/>
                <a:gd name="T13" fmla="*/ 0 h 361"/>
                <a:gd name="T14" fmla="*/ 38 w 67"/>
                <a:gd name="T15" fmla="*/ 1 h 361"/>
                <a:gd name="T16" fmla="*/ 38 w 67"/>
                <a:gd name="T17" fmla="*/ 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61">
                  <a:moveTo>
                    <a:pt x="38" y="1"/>
                  </a:moveTo>
                  <a:lnTo>
                    <a:pt x="38" y="1"/>
                  </a:lnTo>
                  <a:lnTo>
                    <a:pt x="67" y="0"/>
                  </a:lnTo>
                  <a:lnTo>
                    <a:pt x="67" y="361"/>
                  </a:lnTo>
                  <a:lnTo>
                    <a:pt x="0" y="3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316"/>
            <p:cNvSpPr/>
            <p:nvPr/>
          </p:nvSpPr>
          <p:spPr bwMode="auto">
            <a:xfrm flipH="1">
              <a:off x="9167398" y="1196272"/>
              <a:ext cx="57752" cy="350895"/>
            </a:xfrm>
            <a:custGeom>
              <a:avLst/>
              <a:gdLst>
                <a:gd name="T0" fmla="*/ 38 w 67"/>
                <a:gd name="T1" fmla="*/ 383 h 384"/>
                <a:gd name="T2" fmla="*/ 38 w 67"/>
                <a:gd name="T3" fmla="*/ 383 h 384"/>
                <a:gd name="T4" fmla="*/ 0 w 67"/>
                <a:gd name="T5" fmla="*/ 384 h 384"/>
                <a:gd name="T6" fmla="*/ 0 w 67"/>
                <a:gd name="T7" fmla="*/ 0 h 384"/>
                <a:gd name="T8" fmla="*/ 67 w 67"/>
                <a:gd name="T9" fmla="*/ 0 h 384"/>
                <a:gd name="T10" fmla="*/ 67 w 67"/>
                <a:gd name="T11" fmla="*/ 384 h 384"/>
                <a:gd name="T12" fmla="*/ 67 w 67"/>
                <a:gd name="T13" fmla="*/ 384 h 384"/>
                <a:gd name="T14" fmla="*/ 38 w 67"/>
                <a:gd name="T15" fmla="*/ 383 h 384"/>
                <a:gd name="T16" fmla="*/ 38 w 67"/>
                <a:gd name="T17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84">
                  <a:moveTo>
                    <a:pt x="38" y="383"/>
                  </a:moveTo>
                  <a:lnTo>
                    <a:pt x="38" y="383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384"/>
                  </a:lnTo>
                  <a:lnTo>
                    <a:pt x="67" y="384"/>
                  </a:lnTo>
                  <a:lnTo>
                    <a:pt x="38" y="383"/>
                  </a:lnTo>
                  <a:lnTo>
                    <a:pt x="38" y="38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Lunch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601336" y="1179545"/>
            <a:ext cx="6866434" cy="4923713"/>
            <a:chOff x="6586686" y="-454474"/>
            <a:chExt cx="2631332" cy="1886849"/>
          </a:xfrm>
        </p:grpSpPr>
        <p:sp>
          <p:nvSpPr>
            <p:cNvPr id="4" name="Freeform 1463"/>
            <p:cNvSpPr/>
            <p:nvPr/>
          </p:nvSpPr>
          <p:spPr bwMode="auto">
            <a:xfrm flipH="1">
              <a:off x="6805674" y="-454474"/>
              <a:ext cx="260700" cy="246715"/>
            </a:xfrm>
            <a:custGeom>
              <a:avLst/>
              <a:gdLst>
                <a:gd name="T0" fmla="*/ 750 w 902"/>
                <a:gd name="T1" fmla="*/ 999 h 1000"/>
                <a:gd name="T2" fmla="*/ 777 w 902"/>
                <a:gd name="T3" fmla="*/ 968 h 1000"/>
                <a:gd name="T4" fmla="*/ 801 w 902"/>
                <a:gd name="T5" fmla="*/ 935 h 1000"/>
                <a:gd name="T6" fmla="*/ 822 w 902"/>
                <a:gd name="T7" fmla="*/ 900 h 1000"/>
                <a:gd name="T8" fmla="*/ 840 w 902"/>
                <a:gd name="T9" fmla="*/ 865 h 1000"/>
                <a:gd name="T10" fmla="*/ 868 w 902"/>
                <a:gd name="T11" fmla="*/ 793 h 1000"/>
                <a:gd name="T12" fmla="*/ 887 w 902"/>
                <a:gd name="T13" fmla="*/ 720 h 1000"/>
                <a:gd name="T14" fmla="*/ 898 w 902"/>
                <a:gd name="T15" fmla="*/ 646 h 1000"/>
                <a:gd name="T16" fmla="*/ 902 w 902"/>
                <a:gd name="T17" fmla="*/ 572 h 1000"/>
                <a:gd name="T18" fmla="*/ 901 w 902"/>
                <a:gd name="T19" fmla="*/ 500 h 1000"/>
                <a:gd name="T20" fmla="*/ 894 w 902"/>
                <a:gd name="T21" fmla="*/ 431 h 1000"/>
                <a:gd name="T22" fmla="*/ 884 w 902"/>
                <a:gd name="T23" fmla="*/ 367 h 1000"/>
                <a:gd name="T24" fmla="*/ 871 w 902"/>
                <a:gd name="T25" fmla="*/ 306 h 1000"/>
                <a:gd name="T26" fmla="*/ 845 w 902"/>
                <a:gd name="T27" fmla="*/ 206 h 1000"/>
                <a:gd name="T28" fmla="*/ 821 w 902"/>
                <a:gd name="T29" fmla="*/ 139 h 1000"/>
                <a:gd name="T30" fmla="*/ 258 w 902"/>
                <a:gd name="T31" fmla="*/ 0 h 1000"/>
                <a:gd name="T32" fmla="*/ 0 w 902"/>
                <a:gd name="T33" fmla="*/ 485 h 1000"/>
                <a:gd name="T34" fmla="*/ 30 w 902"/>
                <a:gd name="T35" fmla="*/ 534 h 1000"/>
                <a:gd name="T36" fmla="*/ 82 w 902"/>
                <a:gd name="T37" fmla="*/ 607 h 1000"/>
                <a:gd name="T38" fmla="*/ 136 w 902"/>
                <a:gd name="T39" fmla="*/ 674 h 1000"/>
                <a:gd name="T40" fmla="*/ 179 w 902"/>
                <a:gd name="T41" fmla="*/ 723 h 1000"/>
                <a:gd name="T42" fmla="*/ 228 w 902"/>
                <a:gd name="T43" fmla="*/ 772 h 1000"/>
                <a:gd name="T44" fmla="*/ 281 w 902"/>
                <a:gd name="T45" fmla="*/ 819 h 1000"/>
                <a:gd name="T46" fmla="*/ 341 w 902"/>
                <a:gd name="T47" fmla="*/ 864 h 1000"/>
                <a:gd name="T48" fmla="*/ 405 w 902"/>
                <a:gd name="T49" fmla="*/ 905 h 1000"/>
                <a:gd name="T50" fmla="*/ 474 w 902"/>
                <a:gd name="T51" fmla="*/ 941 h 1000"/>
                <a:gd name="T52" fmla="*/ 547 w 902"/>
                <a:gd name="T53" fmla="*/ 970 h 1000"/>
                <a:gd name="T54" fmla="*/ 606 w 902"/>
                <a:gd name="T55" fmla="*/ 985 h 1000"/>
                <a:gd name="T56" fmla="*/ 646 w 902"/>
                <a:gd name="T57" fmla="*/ 993 h 1000"/>
                <a:gd name="T58" fmla="*/ 687 w 902"/>
                <a:gd name="T59" fmla="*/ 998 h 1000"/>
                <a:gd name="T60" fmla="*/ 729 w 902"/>
                <a:gd name="T61" fmla="*/ 1000 h 1000"/>
                <a:gd name="T62" fmla="*/ 750 w 902"/>
                <a:gd name="T63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2" h="1000">
                  <a:moveTo>
                    <a:pt x="750" y="999"/>
                  </a:moveTo>
                  <a:lnTo>
                    <a:pt x="750" y="999"/>
                  </a:lnTo>
                  <a:lnTo>
                    <a:pt x="764" y="984"/>
                  </a:lnTo>
                  <a:lnTo>
                    <a:pt x="777" y="968"/>
                  </a:lnTo>
                  <a:lnTo>
                    <a:pt x="790" y="951"/>
                  </a:lnTo>
                  <a:lnTo>
                    <a:pt x="801" y="935"/>
                  </a:lnTo>
                  <a:lnTo>
                    <a:pt x="812" y="917"/>
                  </a:lnTo>
                  <a:lnTo>
                    <a:pt x="822" y="900"/>
                  </a:lnTo>
                  <a:lnTo>
                    <a:pt x="831" y="883"/>
                  </a:lnTo>
                  <a:lnTo>
                    <a:pt x="840" y="865"/>
                  </a:lnTo>
                  <a:lnTo>
                    <a:pt x="855" y="830"/>
                  </a:lnTo>
                  <a:lnTo>
                    <a:pt x="868" y="793"/>
                  </a:lnTo>
                  <a:lnTo>
                    <a:pt x="878" y="756"/>
                  </a:lnTo>
                  <a:lnTo>
                    <a:pt x="887" y="720"/>
                  </a:lnTo>
                  <a:lnTo>
                    <a:pt x="894" y="683"/>
                  </a:lnTo>
                  <a:lnTo>
                    <a:pt x="898" y="646"/>
                  </a:lnTo>
                  <a:lnTo>
                    <a:pt x="901" y="608"/>
                  </a:lnTo>
                  <a:lnTo>
                    <a:pt x="902" y="572"/>
                  </a:lnTo>
                  <a:lnTo>
                    <a:pt x="902" y="536"/>
                  </a:lnTo>
                  <a:lnTo>
                    <a:pt x="901" y="500"/>
                  </a:lnTo>
                  <a:lnTo>
                    <a:pt x="897" y="466"/>
                  </a:lnTo>
                  <a:lnTo>
                    <a:pt x="894" y="431"/>
                  </a:lnTo>
                  <a:lnTo>
                    <a:pt x="889" y="398"/>
                  </a:lnTo>
                  <a:lnTo>
                    <a:pt x="884" y="367"/>
                  </a:lnTo>
                  <a:lnTo>
                    <a:pt x="878" y="335"/>
                  </a:lnTo>
                  <a:lnTo>
                    <a:pt x="871" y="306"/>
                  </a:lnTo>
                  <a:lnTo>
                    <a:pt x="858" y="252"/>
                  </a:lnTo>
                  <a:lnTo>
                    <a:pt x="845" y="206"/>
                  </a:lnTo>
                  <a:lnTo>
                    <a:pt x="831" y="168"/>
                  </a:lnTo>
                  <a:lnTo>
                    <a:pt x="821" y="139"/>
                  </a:lnTo>
                  <a:lnTo>
                    <a:pt x="811" y="115"/>
                  </a:lnTo>
                  <a:lnTo>
                    <a:pt x="258" y="0"/>
                  </a:lnTo>
                  <a:lnTo>
                    <a:pt x="0" y="485"/>
                  </a:lnTo>
                  <a:lnTo>
                    <a:pt x="0" y="485"/>
                  </a:lnTo>
                  <a:lnTo>
                    <a:pt x="13" y="508"/>
                  </a:lnTo>
                  <a:lnTo>
                    <a:pt x="30" y="534"/>
                  </a:lnTo>
                  <a:lnTo>
                    <a:pt x="53" y="567"/>
                  </a:lnTo>
                  <a:lnTo>
                    <a:pt x="82" y="607"/>
                  </a:lnTo>
                  <a:lnTo>
                    <a:pt x="116" y="652"/>
                  </a:lnTo>
                  <a:lnTo>
                    <a:pt x="136" y="674"/>
                  </a:lnTo>
                  <a:lnTo>
                    <a:pt x="157" y="698"/>
                  </a:lnTo>
                  <a:lnTo>
                    <a:pt x="179" y="723"/>
                  </a:lnTo>
                  <a:lnTo>
                    <a:pt x="203" y="747"/>
                  </a:lnTo>
                  <a:lnTo>
                    <a:pt x="228" y="772"/>
                  </a:lnTo>
                  <a:lnTo>
                    <a:pt x="254" y="795"/>
                  </a:lnTo>
                  <a:lnTo>
                    <a:pt x="281" y="819"/>
                  </a:lnTo>
                  <a:lnTo>
                    <a:pt x="311" y="843"/>
                  </a:lnTo>
                  <a:lnTo>
                    <a:pt x="341" y="864"/>
                  </a:lnTo>
                  <a:lnTo>
                    <a:pt x="372" y="886"/>
                  </a:lnTo>
                  <a:lnTo>
                    <a:pt x="405" y="905"/>
                  </a:lnTo>
                  <a:lnTo>
                    <a:pt x="440" y="925"/>
                  </a:lnTo>
                  <a:lnTo>
                    <a:pt x="474" y="941"/>
                  </a:lnTo>
                  <a:lnTo>
                    <a:pt x="510" y="957"/>
                  </a:lnTo>
                  <a:lnTo>
                    <a:pt x="547" y="970"/>
                  </a:lnTo>
                  <a:lnTo>
                    <a:pt x="587" y="981"/>
                  </a:lnTo>
                  <a:lnTo>
                    <a:pt x="606" y="985"/>
                  </a:lnTo>
                  <a:lnTo>
                    <a:pt x="626" y="990"/>
                  </a:lnTo>
                  <a:lnTo>
                    <a:pt x="646" y="993"/>
                  </a:lnTo>
                  <a:lnTo>
                    <a:pt x="666" y="996"/>
                  </a:lnTo>
                  <a:lnTo>
                    <a:pt x="687" y="998"/>
                  </a:lnTo>
                  <a:lnTo>
                    <a:pt x="708" y="999"/>
                  </a:lnTo>
                  <a:lnTo>
                    <a:pt x="729" y="1000"/>
                  </a:lnTo>
                  <a:lnTo>
                    <a:pt x="750" y="999"/>
                  </a:lnTo>
                  <a:lnTo>
                    <a:pt x="750" y="999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1464"/>
            <p:cNvSpPr/>
            <p:nvPr/>
          </p:nvSpPr>
          <p:spPr bwMode="auto">
            <a:xfrm flipH="1">
              <a:off x="6836958" y="-426675"/>
              <a:ext cx="222464" cy="92084"/>
            </a:xfrm>
            <a:custGeom>
              <a:avLst/>
              <a:gdLst>
                <a:gd name="T0" fmla="*/ 16 w 768"/>
                <a:gd name="T1" fmla="*/ 366 h 366"/>
                <a:gd name="T2" fmla="*/ 16 w 768"/>
                <a:gd name="T3" fmla="*/ 366 h 366"/>
                <a:gd name="T4" fmla="*/ 19 w 768"/>
                <a:gd name="T5" fmla="*/ 365 h 366"/>
                <a:gd name="T6" fmla="*/ 23 w 768"/>
                <a:gd name="T7" fmla="*/ 364 h 366"/>
                <a:gd name="T8" fmla="*/ 759 w 768"/>
                <a:gd name="T9" fmla="*/ 28 h 366"/>
                <a:gd name="T10" fmla="*/ 759 w 768"/>
                <a:gd name="T11" fmla="*/ 28 h 366"/>
                <a:gd name="T12" fmla="*/ 763 w 768"/>
                <a:gd name="T13" fmla="*/ 25 h 366"/>
                <a:gd name="T14" fmla="*/ 766 w 768"/>
                <a:gd name="T15" fmla="*/ 20 h 366"/>
                <a:gd name="T16" fmla="*/ 768 w 768"/>
                <a:gd name="T17" fmla="*/ 14 h 366"/>
                <a:gd name="T18" fmla="*/ 765 w 768"/>
                <a:gd name="T19" fmla="*/ 9 h 366"/>
                <a:gd name="T20" fmla="*/ 765 w 768"/>
                <a:gd name="T21" fmla="*/ 9 h 366"/>
                <a:gd name="T22" fmla="*/ 762 w 768"/>
                <a:gd name="T23" fmla="*/ 4 h 366"/>
                <a:gd name="T24" fmla="*/ 756 w 768"/>
                <a:gd name="T25" fmla="*/ 1 h 366"/>
                <a:gd name="T26" fmla="*/ 751 w 768"/>
                <a:gd name="T27" fmla="*/ 0 h 366"/>
                <a:gd name="T28" fmla="*/ 745 w 768"/>
                <a:gd name="T29" fmla="*/ 1 h 366"/>
                <a:gd name="T30" fmla="*/ 9 w 768"/>
                <a:gd name="T31" fmla="*/ 337 h 366"/>
                <a:gd name="T32" fmla="*/ 9 w 768"/>
                <a:gd name="T33" fmla="*/ 337 h 366"/>
                <a:gd name="T34" fmla="*/ 5 w 768"/>
                <a:gd name="T35" fmla="*/ 341 h 366"/>
                <a:gd name="T36" fmla="*/ 1 w 768"/>
                <a:gd name="T37" fmla="*/ 346 h 366"/>
                <a:gd name="T38" fmla="*/ 0 w 768"/>
                <a:gd name="T39" fmla="*/ 351 h 366"/>
                <a:gd name="T40" fmla="*/ 1 w 768"/>
                <a:gd name="T41" fmla="*/ 358 h 366"/>
                <a:gd name="T42" fmla="*/ 1 w 768"/>
                <a:gd name="T43" fmla="*/ 358 h 366"/>
                <a:gd name="T44" fmla="*/ 5 w 768"/>
                <a:gd name="T45" fmla="*/ 361 h 366"/>
                <a:gd name="T46" fmla="*/ 8 w 768"/>
                <a:gd name="T47" fmla="*/ 364 h 366"/>
                <a:gd name="T48" fmla="*/ 11 w 768"/>
                <a:gd name="T49" fmla="*/ 365 h 366"/>
                <a:gd name="T50" fmla="*/ 16 w 768"/>
                <a:gd name="T51" fmla="*/ 366 h 366"/>
                <a:gd name="T52" fmla="*/ 16 w 768"/>
                <a:gd name="T5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8" h="366">
                  <a:moveTo>
                    <a:pt x="16" y="366"/>
                  </a:moveTo>
                  <a:lnTo>
                    <a:pt x="16" y="366"/>
                  </a:lnTo>
                  <a:lnTo>
                    <a:pt x="19" y="365"/>
                  </a:lnTo>
                  <a:lnTo>
                    <a:pt x="23" y="364"/>
                  </a:lnTo>
                  <a:lnTo>
                    <a:pt x="759" y="28"/>
                  </a:lnTo>
                  <a:lnTo>
                    <a:pt x="759" y="28"/>
                  </a:lnTo>
                  <a:lnTo>
                    <a:pt x="763" y="25"/>
                  </a:lnTo>
                  <a:lnTo>
                    <a:pt x="766" y="20"/>
                  </a:lnTo>
                  <a:lnTo>
                    <a:pt x="768" y="14"/>
                  </a:lnTo>
                  <a:lnTo>
                    <a:pt x="765" y="9"/>
                  </a:lnTo>
                  <a:lnTo>
                    <a:pt x="765" y="9"/>
                  </a:lnTo>
                  <a:lnTo>
                    <a:pt x="762" y="4"/>
                  </a:lnTo>
                  <a:lnTo>
                    <a:pt x="756" y="1"/>
                  </a:lnTo>
                  <a:lnTo>
                    <a:pt x="751" y="0"/>
                  </a:lnTo>
                  <a:lnTo>
                    <a:pt x="745" y="1"/>
                  </a:lnTo>
                  <a:lnTo>
                    <a:pt x="9" y="337"/>
                  </a:lnTo>
                  <a:lnTo>
                    <a:pt x="9" y="337"/>
                  </a:lnTo>
                  <a:lnTo>
                    <a:pt x="5" y="341"/>
                  </a:lnTo>
                  <a:lnTo>
                    <a:pt x="1" y="346"/>
                  </a:lnTo>
                  <a:lnTo>
                    <a:pt x="0" y="351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5" y="361"/>
                  </a:lnTo>
                  <a:lnTo>
                    <a:pt x="8" y="364"/>
                  </a:lnTo>
                  <a:lnTo>
                    <a:pt x="11" y="365"/>
                  </a:lnTo>
                  <a:lnTo>
                    <a:pt x="16" y="366"/>
                  </a:lnTo>
                  <a:lnTo>
                    <a:pt x="16" y="366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1465"/>
            <p:cNvSpPr/>
            <p:nvPr/>
          </p:nvSpPr>
          <p:spPr bwMode="auto">
            <a:xfrm flipH="1">
              <a:off x="6845648" y="-454474"/>
              <a:ext cx="147730" cy="248453"/>
            </a:xfrm>
            <a:custGeom>
              <a:avLst/>
              <a:gdLst>
                <a:gd name="T0" fmla="*/ 494 w 510"/>
                <a:gd name="T1" fmla="*/ 1002 h 1002"/>
                <a:gd name="T2" fmla="*/ 494 w 510"/>
                <a:gd name="T3" fmla="*/ 1002 h 1002"/>
                <a:gd name="T4" fmla="*/ 497 w 510"/>
                <a:gd name="T5" fmla="*/ 1002 h 1002"/>
                <a:gd name="T6" fmla="*/ 501 w 510"/>
                <a:gd name="T7" fmla="*/ 1001 h 1002"/>
                <a:gd name="T8" fmla="*/ 501 w 510"/>
                <a:gd name="T9" fmla="*/ 1001 h 1002"/>
                <a:gd name="T10" fmla="*/ 506 w 510"/>
                <a:gd name="T11" fmla="*/ 996 h 1002"/>
                <a:gd name="T12" fmla="*/ 508 w 510"/>
                <a:gd name="T13" fmla="*/ 992 h 1002"/>
                <a:gd name="T14" fmla="*/ 510 w 510"/>
                <a:gd name="T15" fmla="*/ 986 h 1002"/>
                <a:gd name="T16" fmla="*/ 508 w 510"/>
                <a:gd name="T17" fmla="*/ 980 h 1002"/>
                <a:gd name="T18" fmla="*/ 29 w 510"/>
                <a:gd name="T19" fmla="*/ 8 h 1002"/>
                <a:gd name="T20" fmla="*/ 29 w 510"/>
                <a:gd name="T21" fmla="*/ 8 h 1002"/>
                <a:gd name="T22" fmla="*/ 26 w 510"/>
                <a:gd name="T23" fmla="*/ 4 h 1002"/>
                <a:gd name="T24" fmla="*/ 20 w 510"/>
                <a:gd name="T25" fmla="*/ 1 h 1002"/>
                <a:gd name="T26" fmla="*/ 15 w 510"/>
                <a:gd name="T27" fmla="*/ 0 h 1002"/>
                <a:gd name="T28" fmla="*/ 9 w 510"/>
                <a:gd name="T29" fmla="*/ 2 h 1002"/>
                <a:gd name="T30" fmla="*/ 9 w 510"/>
                <a:gd name="T31" fmla="*/ 2 h 1002"/>
                <a:gd name="T32" fmla="*/ 4 w 510"/>
                <a:gd name="T33" fmla="*/ 5 h 1002"/>
                <a:gd name="T34" fmla="*/ 0 w 510"/>
                <a:gd name="T35" fmla="*/ 11 h 1002"/>
                <a:gd name="T36" fmla="*/ 0 w 510"/>
                <a:gd name="T37" fmla="*/ 16 h 1002"/>
                <a:gd name="T38" fmla="*/ 1 w 510"/>
                <a:gd name="T39" fmla="*/ 21 h 1002"/>
                <a:gd name="T40" fmla="*/ 480 w 510"/>
                <a:gd name="T41" fmla="*/ 993 h 1002"/>
                <a:gd name="T42" fmla="*/ 480 w 510"/>
                <a:gd name="T43" fmla="*/ 993 h 1002"/>
                <a:gd name="T44" fmla="*/ 483 w 510"/>
                <a:gd name="T45" fmla="*/ 996 h 1002"/>
                <a:gd name="T46" fmla="*/ 486 w 510"/>
                <a:gd name="T47" fmla="*/ 1000 h 1002"/>
                <a:gd name="T48" fmla="*/ 489 w 510"/>
                <a:gd name="T49" fmla="*/ 1001 h 1002"/>
                <a:gd name="T50" fmla="*/ 494 w 510"/>
                <a:gd name="T51" fmla="*/ 1002 h 1002"/>
                <a:gd name="T52" fmla="*/ 494 w 510"/>
                <a:gd name="T5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002">
                  <a:moveTo>
                    <a:pt x="494" y="1002"/>
                  </a:moveTo>
                  <a:lnTo>
                    <a:pt x="494" y="1002"/>
                  </a:lnTo>
                  <a:lnTo>
                    <a:pt x="497" y="1002"/>
                  </a:lnTo>
                  <a:lnTo>
                    <a:pt x="501" y="1001"/>
                  </a:lnTo>
                  <a:lnTo>
                    <a:pt x="501" y="1001"/>
                  </a:lnTo>
                  <a:lnTo>
                    <a:pt x="506" y="996"/>
                  </a:lnTo>
                  <a:lnTo>
                    <a:pt x="508" y="992"/>
                  </a:lnTo>
                  <a:lnTo>
                    <a:pt x="510" y="986"/>
                  </a:lnTo>
                  <a:lnTo>
                    <a:pt x="508" y="98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6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80" y="993"/>
                  </a:lnTo>
                  <a:lnTo>
                    <a:pt x="480" y="993"/>
                  </a:lnTo>
                  <a:lnTo>
                    <a:pt x="483" y="996"/>
                  </a:lnTo>
                  <a:lnTo>
                    <a:pt x="486" y="1000"/>
                  </a:lnTo>
                  <a:lnTo>
                    <a:pt x="489" y="1001"/>
                  </a:lnTo>
                  <a:lnTo>
                    <a:pt x="494" y="1002"/>
                  </a:lnTo>
                  <a:lnTo>
                    <a:pt x="494" y="1002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466"/>
            <p:cNvSpPr/>
            <p:nvPr/>
          </p:nvSpPr>
          <p:spPr bwMode="auto">
            <a:xfrm flipH="1">
              <a:off x="6979474" y="-452737"/>
              <a:ext cx="111232" cy="314475"/>
            </a:xfrm>
            <a:custGeom>
              <a:avLst/>
              <a:gdLst>
                <a:gd name="T0" fmla="*/ 8 w 381"/>
                <a:gd name="T1" fmla="*/ 1261 h 1262"/>
                <a:gd name="T2" fmla="*/ 35 w 381"/>
                <a:gd name="T3" fmla="*/ 1235 h 1262"/>
                <a:gd name="T4" fmla="*/ 101 w 381"/>
                <a:gd name="T5" fmla="*/ 1158 h 1262"/>
                <a:gd name="T6" fmla="*/ 159 w 381"/>
                <a:gd name="T7" fmla="*/ 1079 h 1262"/>
                <a:gd name="T8" fmla="*/ 209 w 381"/>
                <a:gd name="T9" fmla="*/ 999 h 1262"/>
                <a:gd name="T10" fmla="*/ 250 w 381"/>
                <a:gd name="T11" fmla="*/ 918 h 1262"/>
                <a:gd name="T12" fmla="*/ 285 w 381"/>
                <a:gd name="T13" fmla="*/ 837 h 1262"/>
                <a:gd name="T14" fmla="*/ 335 w 381"/>
                <a:gd name="T15" fmla="*/ 680 h 1262"/>
                <a:gd name="T16" fmla="*/ 366 w 381"/>
                <a:gd name="T17" fmla="*/ 532 h 1262"/>
                <a:gd name="T18" fmla="*/ 376 w 381"/>
                <a:gd name="T19" fmla="*/ 441 h 1262"/>
                <a:gd name="T20" fmla="*/ 381 w 381"/>
                <a:gd name="T21" fmla="*/ 309 h 1262"/>
                <a:gd name="T22" fmla="*/ 379 w 381"/>
                <a:gd name="T23" fmla="*/ 195 h 1262"/>
                <a:gd name="T24" fmla="*/ 361 w 381"/>
                <a:gd name="T25" fmla="*/ 39 h 1262"/>
                <a:gd name="T26" fmla="*/ 354 w 381"/>
                <a:gd name="T27" fmla="*/ 3 h 1262"/>
                <a:gd name="T28" fmla="*/ 348 w 381"/>
                <a:gd name="T29" fmla="*/ 0 h 1262"/>
                <a:gd name="T30" fmla="*/ 344 w 381"/>
                <a:gd name="T31" fmla="*/ 3 h 1262"/>
                <a:gd name="T32" fmla="*/ 344 w 381"/>
                <a:gd name="T33" fmla="*/ 7 h 1262"/>
                <a:gd name="T34" fmla="*/ 361 w 381"/>
                <a:gd name="T35" fmla="*/ 131 h 1262"/>
                <a:gd name="T36" fmla="*/ 369 w 381"/>
                <a:gd name="T37" fmla="*/ 265 h 1262"/>
                <a:gd name="T38" fmla="*/ 367 w 381"/>
                <a:gd name="T39" fmla="*/ 389 h 1262"/>
                <a:gd name="T40" fmla="*/ 353 w 381"/>
                <a:gd name="T41" fmla="*/ 526 h 1262"/>
                <a:gd name="T42" fmla="*/ 324 w 381"/>
                <a:gd name="T43" fmla="*/ 674 h 1262"/>
                <a:gd name="T44" fmla="*/ 277 w 381"/>
                <a:gd name="T45" fmla="*/ 828 h 1262"/>
                <a:gd name="T46" fmla="*/ 220 w 381"/>
                <a:gd name="T47" fmla="*/ 956 h 1262"/>
                <a:gd name="T48" fmla="*/ 176 w 381"/>
                <a:gd name="T49" fmla="*/ 1032 h 1262"/>
                <a:gd name="T50" fmla="*/ 127 w 381"/>
                <a:gd name="T51" fmla="*/ 1107 h 1262"/>
                <a:gd name="T52" fmla="*/ 69 w 381"/>
                <a:gd name="T53" fmla="*/ 1180 h 1262"/>
                <a:gd name="T54" fmla="*/ 26 w 381"/>
                <a:gd name="T55" fmla="*/ 1227 h 1262"/>
                <a:gd name="T56" fmla="*/ 54 w 381"/>
                <a:gd name="T57" fmla="*/ 1159 h 1262"/>
                <a:gd name="T58" fmla="*/ 85 w 381"/>
                <a:gd name="T59" fmla="*/ 1055 h 1262"/>
                <a:gd name="T60" fmla="*/ 113 w 381"/>
                <a:gd name="T61" fmla="*/ 915 h 1262"/>
                <a:gd name="T62" fmla="*/ 131 w 381"/>
                <a:gd name="T63" fmla="*/ 740 h 1262"/>
                <a:gd name="T64" fmla="*/ 131 w 381"/>
                <a:gd name="T65" fmla="*/ 532 h 1262"/>
                <a:gd name="T66" fmla="*/ 126 w 381"/>
                <a:gd name="T67" fmla="*/ 454 h 1262"/>
                <a:gd name="T68" fmla="*/ 122 w 381"/>
                <a:gd name="T69" fmla="*/ 450 h 1262"/>
                <a:gd name="T70" fmla="*/ 118 w 381"/>
                <a:gd name="T71" fmla="*/ 450 h 1262"/>
                <a:gd name="T72" fmla="*/ 114 w 381"/>
                <a:gd name="T73" fmla="*/ 455 h 1262"/>
                <a:gd name="T74" fmla="*/ 121 w 381"/>
                <a:gd name="T75" fmla="*/ 549 h 1262"/>
                <a:gd name="T76" fmla="*/ 122 w 381"/>
                <a:gd name="T77" fmla="*/ 680 h 1262"/>
                <a:gd name="T78" fmla="*/ 117 w 381"/>
                <a:gd name="T79" fmla="*/ 797 h 1262"/>
                <a:gd name="T80" fmla="*/ 104 w 381"/>
                <a:gd name="T81" fmla="*/ 901 h 1262"/>
                <a:gd name="T82" fmla="*/ 76 w 381"/>
                <a:gd name="T83" fmla="*/ 1047 h 1262"/>
                <a:gd name="T84" fmla="*/ 37 w 381"/>
                <a:gd name="T85" fmla="*/ 1171 h 1262"/>
                <a:gd name="T86" fmla="*/ 8 w 381"/>
                <a:gd name="T87" fmla="*/ 1239 h 1262"/>
                <a:gd name="T88" fmla="*/ 0 w 381"/>
                <a:gd name="T89" fmla="*/ 1255 h 1262"/>
                <a:gd name="T90" fmla="*/ 2 w 381"/>
                <a:gd name="T91" fmla="*/ 1261 h 1262"/>
                <a:gd name="T92" fmla="*/ 6 w 381"/>
                <a:gd name="T93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1" h="1262">
                  <a:moveTo>
                    <a:pt x="6" y="1262"/>
                  </a:moveTo>
                  <a:lnTo>
                    <a:pt x="6" y="1262"/>
                  </a:lnTo>
                  <a:lnTo>
                    <a:pt x="8" y="1261"/>
                  </a:lnTo>
                  <a:lnTo>
                    <a:pt x="10" y="1260"/>
                  </a:lnTo>
                  <a:lnTo>
                    <a:pt x="10" y="1260"/>
                  </a:lnTo>
                  <a:lnTo>
                    <a:pt x="35" y="1235"/>
                  </a:lnTo>
                  <a:lnTo>
                    <a:pt x="57" y="1210"/>
                  </a:lnTo>
                  <a:lnTo>
                    <a:pt x="80" y="1184"/>
                  </a:lnTo>
                  <a:lnTo>
                    <a:pt x="101" y="1158"/>
                  </a:lnTo>
                  <a:lnTo>
                    <a:pt x="121" y="1132"/>
                  </a:lnTo>
                  <a:lnTo>
                    <a:pt x="141" y="1106"/>
                  </a:lnTo>
                  <a:lnTo>
                    <a:pt x="159" y="1079"/>
                  </a:lnTo>
                  <a:lnTo>
                    <a:pt x="176" y="1053"/>
                  </a:lnTo>
                  <a:lnTo>
                    <a:pt x="193" y="1026"/>
                  </a:lnTo>
                  <a:lnTo>
                    <a:pt x="209" y="999"/>
                  </a:lnTo>
                  <a:lnTo>
                    <a:pt x="223" y="972"/>
                  </a:lnTo>
                  <a:lnTo>
                    <a:pt x="238" y="945"/>
                  </a:lnTo>
                  <a:lnTo>
                    <a:pt x="250" y="918"/>
                  </a:lnTo>
                  <a:lnTo>
                    <a:pt x="262" y="891"/>
                  </a:lnTo>
                  <a:lnTo>
                    <a:pt x="275" y="864"/>
                  </a:lnTo>
                  <a:lnTo>
                    <a:pt x="285" y="837"/>
                  </a:lnTo>
                  <a:lnTo>
                    <a:pt x="305" y="784"/>
                  </a:lnTo>
                  <a:lnTo>
                    <a:pt x="322" y="732"/>
                  </a:lnTo>
                  <a:lnTo>
                    <a:pt x="335" y="680"/>
                  </a:lnTo>
                  <a:lnTo>
                    <a:pt x="348" y="629"/>
                  </a:lnTo>
                  <a:lnTo>
                    <a:pt x="358" y="579"/>
                  </a:lnTo>
                  <a:lnTo>
                    <a:pt x="366" y="532"/>
                  </a:lnTo>
                  <a:lnTo>
                    <a:pt x="371" y="485"/>
                  </a:lnTo>
                  <a:lnTo>
                    <a:pt x="376" y="441"/>
                  </a:lnTo>
                  <a:lnTo>
                    <a:pt x="376" y="441"/>
                  </a:lnTo>
                  <a:lnTo>
                    <a:pt x="379" y="396"/>
                  </a:lnTo>
                  <a:lnTo>
                    <a:pt x="381" y="351"/>
                  </a:lnTo>
                  <a:lnTo>
                    <a:pt x="381" y="309"/>
                  </a:lnTo>
                  <a:lnTo>
                    <a:pt x="381" y="269"/>
                  </a:lnTo>
                  <a:lnTo>
                    <a:pt x="380" y="232"/>
                  </a:lnTo>
                  <a:lnTo>
                    <a:pt x="379" y="195"/>
                  </a:lnTo>
                  <a:lnTo>
                    <a:pt x="373" y="131"/>
                  </a:lnTo>
                  <a:lnTo>
                    <a:pt x="367" y="79"/>
                  </a:lnTo>
                  <a:lnTo>
                    <a:pt x="361" y="39"/>
                  </a:lnTo>
                  <a:lnTo>
                    <a:pt x="354" y="5"/>
                  </a:lnTo>
                  <a:lnTo>
                    <a:pt x="354" y="5"/>
                  </a:lnTo>
                  <a:lnTo>
                    <a:pt x="354" y="3"/>
                  </a:lnTo>
                  <a:lnTo>
                    <a:pt x="352" y="2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7" y="2"/>
                  </a:lnTo>
                  <a:lnTo>
                    <a:pt x="344" y="3"/>
                  </a:lnTo>
                  <a:lnTo>
                    <a:pt x="343" y="5"/>
                  </a:lnTo>
                  <a:lnTo>
                    <a:pt x="344" y="7"/>
                  </a:lnTo>
                  <a:lnTo>
                    <a:pt x="344" y="7"/>
                  </a:lnTo>
                  <a:lnTo>
                    <a:pt x="350" y="41"/>
                  </a:lnTo>
                  <a:lnTo>
                    <a:pt x="356" y="80"/>
                  </a:lnTo>
                  <a:lnTo>
                    <a:pt x="361" y="131"/>
                  </a:lnTo>
                  <a:lnTo>
                    <a:pt x="367" y="193"/>
                  </a:lnTo>
                  <a:lnTo>
                    <a:pt x="368" y="228"/>
                  </a:lnTo>
                  <a:lnTo>
                    <a:pt x="369" y="265"/>
                  </a:lnTo>
                  <a:lnTo>
                    <a:pt x="369" y="305"/>
                  </a:lnTo>
                  <a:lnTo>
                    <a:pt x="369" y="346"/>
                  </a:lnTo>
                  <a:lnTo>
                    <a:pt x="367" y="389"/>
                  </a:lnTo>
                  <a:lnTo>
                    <a:pt x="363" y="433"/>
                  </a:lnTo>
                  <a:lnTo>
                    <a:pt x="359" y="479"/>
                  </a:lnTo>
                  <a:lnTo>
                    <a:pt x="353" y="526"/>
                  </a:lnTo>
                  <a:lnTo>
                    <a:pt x="345" y="575"/>
                  </a:lnTo>
                  <a:lnTo>
                    <a:pt x="336" y="625"/>
                  </a:lnTo>
                  <a:lnTo>
                    <a:pt x="324" y="674"/>
                  </a:lnTo>
                  <a:lnTo>
                    <a:pt x="311" y="725"/>
                  </a:lnTo>
                  <a:lnTo>
                    <a:pt x="295" y="776"/>
                  </a:lnTo>
                  <a:lnTo>
                    <a:pt x="277" y="828"/>
                  </a:lnTo>
                  <a:lnTo>
                    <a:pt x="256" y="879"/>
                  </a:lnTo>
                  <a:lnTo>
                    <a:pt x="232" y="930"/>
                  </a:lnTo>
                  <a:lnTo>
                    <a:pt x="220" y="956"/>
                  </a:lnTo>
                  <a:lnTo>
                    <a:pt x="205" y="981"/>
                  </a:lnTo>
                  <a:lnTo>
                    <a:pt x="192" y="1007"/>
                  </a:lnTo>
                  <a:lnTo>
                    <a:pt x="176" y="1032"/>
                  </a:lnTo>
                  <a:lnTo>
                    <a:pt x="160" y="1058"/>
                  </a:lnTo>
                  <a:lnTo>
                    <a:pt x="144" y="1082"/>
                  </a:lnTo>
                  <a:lnTo>
                    <a:pt x="127" y="1107"/>
                  </a:lnTo>
                  <a:lnTo>
                    <a:pt x="108" y="1131"/>
                  </a:lnTo>
                  <a:lnTo>
                    <a:pt x="89" y="1156"/>
                  </a:lnTo>
                  <a:lnTo>
                    <a:pt x="69" y="1180"/>
                  </a:lnTo>
                  <a:lnTo>
                    <a:pt x="48" y="1203"/>
                  </a:lnTo>
                  <a:lnTo>
                    <a:pt x="26" y="1227"/>
                  </a:lnTo>
                  <a:lnTo>
                    <a:pt x="26" y="1227"/>
                  </a:lnTo>
                  <a:lnTo>
                    <a:pt x="35" y="1209"/>
                  </a:lnTo>
                  <a:lnTo>
                    <a:pt x="44" y="1186"/>
                  </a:lnTo>
                  <a:lnTo>
                    <a:pt x="54" y="1159"/>
                  </a:lnTo>
                  <a:lnTo>
                    <a:pt x="64" y="1129"/>
                  </a:lnTo>
                  <a:lnTo>
                    <a:pt x="74" y="1094"/>
                  </a:lnTo>
                  <a:lnTo>
                    <a:pt x="85" y="1055"/>
                  </a:lnTo>
                  <a:lnTo>
                    <a:pt x="95" y="1012"/>
                  </a:lnTo>
                  <a:lnTo>
                    <a:pt x="105" y="966"/>
                  </a:lnTo>
                  <a:lnTo>
                    <a:pt x="113" y="915"/>
                  </a:lnTo>
                  <a:lnTo>
                    <a:pt x="121" y="861"/>
                  </a:lnTo>
                  <a:lnTo>
                    <a:pt x="128" y="803"/>
                  </a:lnTo>
                  <a:lnTo>
                    <a:pt x="131" y="740"/>
                  </a:lnTo>
                  <a:lnTo>
                    <a:pt x="133" y="674"/>
                  </a:lnTo>
                  <a:lnTo>
                    <a:pt x="133" y="605"/>
                  </a:lnTo>
                  <a:lnTo>
                    <a:pt x="131" y="532"/>
                  </a:lnTo>
                  <a:lnTo>
                    <a:pt x="129" y="493"/>
                  </a:lnTo>
                  <a:lnTo>
                    <a:pt x="126" y="454"/>
                  </a:lnTo>
                  <a:lnTo>
                    <a:pt x="126" y="454"/>
                  </a:lnTo>
                  <a:lnTo>
                    <a:pt x="124" y="452"/>
                  </a:lnTo>
                  <a:lnTo>
                    <a:pt x="123" y="451"/>
                  </a:lnTo>
                  <a:lnTo>
                    <a:pt x="122" y="450"/>
                  </a:lnTo>
                  <a:lnTo>
                    <a:pt x="120" y="450"/>
                  </a:lnTo>
                  <a:lnTo>
                    <a:pt x="120" y="450"/>
                  </a:lnTo>
                  <a:lnTo>
                    <a:pt x="118" y="450"/>
                  </a:lnTo>
                  <a:lnTo>
                    <a:pt x="115" y="452"/>
                  </a:lnTo>
                  <a:lnTo>
                    <a:pt x="114" y="453"/>
                  </a:lnTo>
                  <a:lnTo>
                    <a:pt x="114" y="455"/>
                  </a:lnTo>
                  <a:lnTo>
                    <a:pt x="114" y="455"/>
                  </a:lnTo>
                  <a:lnTo>
                    <a:pt x="118" y="503"/>
                  </a:lnTo>
                  <a:lnTo>
                    <a:pt x="121" y="549"/>
                  </a:lnTo>
                  <a:lnTo>
                    <a:pt x="122" y="594"/>
                  </a:lnTo>
                  <a:lnTo>
                    <a:pt x="123" y="638"/>
                  </a:lnTo>
                  <a:lnTo>
                    <a:pt x="122" y="680"/>
                  </a:lnTo>
                  <a:lnTo>
                    <a:pt x="121" y="720"/>
                  </a:lnTo>
                  <a:lnTo>
                    <a:pt x="119" y="760"/>
                  </a:lnTo>
                  <a:lnTo>
                    <a:pt x="117" y="797"/>
                  </a:lnTo>
                  <a:lnTo>
                    <a:pt x="113" y="833"/>
                  </a:lnTo>
                  <a:lnTo>
                    <a:pt x="109" y="868"/>
                  </a:lnTo>
                  <a:lnTo>
                    <a:pt x="104" y="901"/>
                  </a:lnTo>
                  <a:lnTo>
                    <a:pt x="100" y="933"/>
                  </a:lnTo>
                  <a:lnTo>
                    <a:pt x="89" y="993"/>
                  </a:lnTo>
                  <a:lnTo>
                    <a:pt x="76" y="1047"/>
                  </a:lnTo>
                  <a:lnTo>
                    <a:pt x="63" y="1094"/>
                  </a:lnTo>
                  <a:lnTo>
                    <a:pt x="49" y="1135"/>
                  </a:lnTo>
                  <a:lnTo>
                    <a:pt x="37" y="1171"/>
                  </a:lnTo>
                  <a:lnTo>
                    <a:pt x="26" y="1200"/>
                  </a:lnTo>
                  <a:lnTo>
                    <a:pt x="16" y="1223"/>
                  </a:lnTo>
                  <a:lnTo>
                    <a:pt x="8" y="1239"/>
                  </a:lnTo>
                  <a:lnTo>
                    <a:pt x="1" y="1253"/>
                  </a:lnTo>
                  <a:lnTo>
                    <a:pt x="1" y="1253"/>
                  </a:lnTo>
                  <a:lnTo>
                    <a:pt x="0" y="1255"/>
                  </a:lnTo>
                  <a:lnTo>
                    <a:pt x="0" y="1257"/>
                  </a:lnTo>
                  <a:lnTo>
                    <a:pt x="1" y="1258"/>
                  </a:lnTo>
                  <a:lnTo>
                    <a:pt x="2" y="1261"/>
                  </a:lnTo>
                  <a:lnTo>
                    <a:pt x="2" y="1261"/>
                  </a:lnTo>
                  <a:lnTo>
                    <a:pt x="6" y="1262"/>
                  </a:lnTo>
                  <a:lnTo>
                    <a:pt x="6" y="1262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467"/>
            <p:cNvSpPr/>
            <p:nvPr/>
          </p:nvSpPr>
          <p:spPr bwMode="auto">
            <a:xfrm flipH="1">
              <a:off x="6840434" y="-423201"/>
              <a:ext cx="250272" cy="284939"/>
            </a:xfrm>
            <a:custGeom>
              <a:avLst/>
              <a:gdLst>
                <a:gd name="T0" fmla="*/ 64 w 861"/>
                <a:gd name="T1" fmla="*/ 1147 h 1148"/>
                <a:gd name="T2" fmla="*/ 170 w 861"/>
                <a:gd name="T3" fmla="*/ 1136 h 1148"/>
                <a:gd name="T4" fmla="*/ 319 w 861"/>
                <a:gd name="T5" fmla="*/ 1108 h 1148"/>
                <a:gd name="T6" fmla="*/ 467 w 861"/>
                <a:gd name="T7" fmla="*/ 1065 h 1148"/>
                <a:gd name="T8" fmla="*/ 563 w 861"/>
                <a:gd name="T9" fmla="*/ 1027 h 1148"/>
                <a:gd name="T10" fmla="*/ 664 w 861"/>
                <a:gd name="T11" fmla="*/ 980 h 1148"/>
                <a:gd name="T12" fmla="*/ 766 w 861"/>
                <a:gd name="T13" fmla="*/ 922 h 1148"/>
                <a:gd name="T14" fmla="*/ 836 w 861"/>
                <a:gd name="T15" fmla="*/ 878 h 1148"/>
                <a:gd name="T16" fmla="*/ 838 w 861"/>
                <a:gd name="T17" fmla="*/ 871 h 1148"/>
                <a:gd name="T18" fmla="*/ 836 w 861"/>
                <a:gd name="T19" fmla="*/ 868 h 1148"/>
                <a:gd name="T20" fmla="*/ 829 w 861"/>
                <a:gd name="T21" fmla="*/ 868 h 1148"/>
                <a:gd name="T22" fmla="*/ 763 w 861"/>
                <a:gd name="T23" fmla="*/ 912 h 1148"/>
                <a:gd name="T24" fmla="*/ 664 w 861"/>
                <a:gd name="T25" fmla="*/ 967 h 1148"/>
                <a:gd name="T26" fmla="*/ 566 w 861"/>
                <a:gd name="T27" fmla="*/ 1014 h 1148"/>
                <a:gd name="T28" fmla="*/ 473 w 861"/>
                <a:gd name="T29" fmla="*/ 1051 h 1148"/>
                <a:gd name="T30" fmla="*/ 330 w 861"/>
                <a:gd name="T31" fmla="*/ 1094 h 1148"/>
                <a:gd name="T32" fmla="*/ 184 w 861"/>
                <a:gd name="T33" fmla="*/ 1123 h 1148"/>
                <a:gd name="T34" fmla="*/ 75 w 861"/>
                <a:gd name="T35" fmla="*/ 1135 h 1148"/>
                <a:gd name="T36" fmla="*/ 29 w 861"/>
                <a:gd name="T37" fmla="*/ 1137 h 1148"/>
                <a:gd name="T38" fmla="*/ 123 w 861"/>
                <a:gd name="T39" fmla="*/ 1085 h 1148"/>
                <a:gd name="T40" fmla="*/ 211 w 861"/>
                <a:gd name="T41" fmla="*/ 1028 h 1148"/>
                <a:gd name="T42" fmla="*/ 290 w 861"/>
                <a:gd name="T43" fmla="*/ 967 h 1148"/>
                <a:gd name="T44" fmla="*/ 363 w 861"/>
                <a:gd name="T45" fmla="*/ 903 h 1148"/>
                <a:gd name="T46" fmla="*/ 451 w 861"/>
                <a:gd name="T47" fmla="*/ 812 h 1148"/>
                <a:gd name="T48" fmla="*/ 562 w 861"/>
                <a:gd name="T49" fmla="*/ 674 h 1148"/>
                <a:gd name="T50" fmla="*/ 649 w 861"/>
                <a:gd name="T51" fmla="*/ 538 h 1148"/>
                <a:gd name="T52" fmla="*/ 697 w 861"/>
                <a:gd name="T53" fmla="*/ 452 h 1148"/>
                <a:gd name="T54" fmla="*/ 758 w 861"/>
                <a:gd name="T55" fmla="*/ 322 h 1148"/>
                <a:gd name="T56" fmla="*/ 803 w 861"/>
                <a:gd name="T57" fmla="*/ 206 h 1148"/>
                <a:gd name="T58" fmla="*/ 841 w 861"/>
                <a:gd name="T59" fmla="*/ 85 h 1148"/>
                <a:gd name="T60" fmla="*/ 861 w 861"/>
                <a:gd name="T61" fmla="*/ 6 h 1148"/>
                <a:gd name="T62" fmla="*/ 858 w 861"/>
                <a:gd name="T63" fmla="*/ 1 h 1148"/>
                <a:gd name="T64" fmla="*/ 855 w 861"/>
                <a:gd name="T65" fmla="*/ 0 h 1148"/>
                <a:gd name="T66" fmla="*/ 850 w 861"/>
                <a:gd name="T67" fmla="*/ 4 h 1148"/>
                <a:gd name="T68" fmla="*/ 841 w 861"/>
                <a:gd name="T69" fmla="*/ 42 h 1148"/>
                <a:gd name="T70" fmla="*/ 803 w 861"/>
                <a:gd name="T71" fmla="*/ 170 h 1148"/>
                <a:gd name="T72" fmla="*/ 762 w 861"/>
                <a:gd name="T73" fmla="*/ 281 h 1148"/>
                <a:gd name="T74" fmla="*/ 706 w 861"/>
                <a:gd name="T75" fmla="*/ 407 h 1148"/>
                <a:gd name="T76" fmla="*/ 632 w 861"/>
                <a:gd name="T77" fmla="*/ 544 h 1148"/>
                <a:gd name="T78" fmla="*/ 538 w 861"/>
                <a:gd name="T79" fmla="*/ 686 h 1148"/>
                <a:gd name="T80" fmla="*/ 424 w 861"/>
                <a:gd name="T81" fmla="*/ 825 h 1148"/>
                <a:gd name="T82" fmla="*/ 335 w 861"/>
                <a:gd name="T83" fmla="*/ 913 h 1148"/>
                <a:gd name="T84" fmla="*/ 262 w 861"/>
                <a:gd name="T85" fmla="*/ 976 h 1148"/>
                <a:gd name="T86" fmla="*/ 183 w 861"/>
                <a:gd name="T87" fmla="*/ 1034 h 1148"/>
                <a:gd name="T88" fmla="*/ 96 w 861"/>
                <a:gd name="T89" fmla="*/ 1088 h 1148"/>
                <a:gd name="T90" fmla="*/ 3 w 861"/>
                <a:gd name="T91" fmla="*/ 1137 h 1148"/>
                <a:gd name="T92" fmla="*/ 0 w 861"/>
                <a:gd name="T93" fmla="*/ 1142 h 1148"/>
                <a:gd name="T94" fmla="*/ 6 w 861"/>
                <a:gd name="T95" fmla="*/ 1148 h 1148"/>
                <a:gd name="T96" fmla="*/ 21 w 861"/>
                <a:gd name="T9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1" h="1148">
                  <a:moveTo>
                    <a:pt x="21" y="1148"/>
                  </a:moveTo>
                  <a:lnTo>
                    <a:pt x="21" y="1148"/>
                  </a:lnTo>
                  <a:lnTo>
                    <a:pt x="64" y="1147"/>
                  </a:lnTo>
                  <a:lnTo>
                    <a:pt x="93" y="1144"/>
                  </a:lnTo>
                  <a:lnTo>
                    <a:pt x="129" y="1141"/>
                  </a:lnTo>
                  <a:lnTo>
                    <a:pt x="170" y="1136"/>
                  </a:lnTo>
                  <a:lnTo>
                    <a:pt x="215" y="1129"/>
                  </a:lnTo>
                  <a:lnTo>
                    <a:pt x="265" y="1120"/>
                  </a:lnTo>
                  <a:lnTo>
                    <a:pt x="319" y="1108"/>
                  </a:lnTo>
                  <a:lnTo>
                    <a:pt x="376" y="1094"/>
                  </a:lnTo>
                  <a:lnTo>
                    <a:pt x="435" y="1075"/>
                  </a:lnTo>
                  <a:lnTo>
                    <a:pt x="467" y="1065"/>
                  </a:lnTo>
                  <a:lnTo>
                    <a:pt x="498" y="1053"/>
                  </a:lnTo>
                  <a:lnTo>
                    <a:pt x="531" y="1041"/>
                  </a:lnTo>
                  <a:lnTo>
                    <a:pt x="563" y="1027"/>
                  </a:lnTo>
                  <a:lnTo>
                    <a:pt x="597" y="1013"/>
                  </a:lnTo>
                  <a:lnTo>
                    <a:pt x="629" y="998"/>
                  </a:lnTo>
                  <a:lnTo>
                    <a:pt x="664" y="980"/>
                  </a:lnTo>
                  <a:lnTo>
                    <a:pt x="698" y="962"/>
                  </a:lnTo>
                  <a:lnTo>
                    <a:pt x="732" y="943"/>
                  </a:lnTo>
                  <a:lnTo>
                    <a:pt x="766" y="922"/>
                  </a:lnTo>
                  <a:lnTo>
                    <a:pt x="801" y="900"/>
                  </a:lnTo>
                  <a:lnTo>
                    <a:pt x="836" y="878"/>
                  </a:lnTo>
                  <a:lnTo>
                    <a:pt x="836" y="878"/>
                  </a:lnTo>
                  <a:lnTo>
                    <a:pt x="838" y="876"/>
                  </a:lnTo>
                  <a:lnTo>
                    <a:pt x="838" y="873"/>
                  </a:lnTo>
                  <a:lnTo>
                    <a:pt x="838" y="871"/>
                  </a:lnTo>
                  <a:lnTo>
                    <a:pt x="837" y="870"/>
                  </a:lnTo>
                  <a:lnTo>
                    <a:pt x="837" y="870"/>
                  </a:lnTo>
                  <a:lnTo>
                    <a:pt x="836" y="868"/>
                  </a:lnTo>
                  <a:lnTo>
                    <a:pt x="833" y="867"/>
                  </a:lnTo>
                  <a:lnTo>
                    <a:pt x="831" y="868"/>
                  </a:lnTo>
                  <a:lnTo>
                    <a:pt x="829" y="868"/>
                  </a:lnTo>
                  <a:lnTo>
                    <a:pt x="829" y="868"/>
                  </a:lnTo>
                  <a:lnTo>
                    <a:pt x="796" y="891"/>
                  </a:lnTo>
                  <a:lnTo>
                    <a:pt x="763" y="912"/>
                  </a:lnTo>
                  <a:lnTo>
                    <a:pt x="729" y="932"/>
                  </a:lnTo>
                  <a:lnTo>
                    <a:pt x="697" y="950"/>
                  </a:lnTo>
                  <a:lnTo>
                    <a:pt x="664" y="967"/>
                  </a:lnTo>
                  <a:lnTo>
                    <a:pt x="630" y="985"/>
                  </a:lnTo>
                  <a:lnTo>
                    <a:pt x="599" y="1000"/>
                  </a:lnTo>
                  <a:lnTo>
                    <a:pt x="566" y="1014"/>
                  </a:lnTo>
                  <a:lnTo>
                    <a:pt x="535" y="1027"/>
                  </a:lnTo>
                  <a:lnTo>
                    <a:pt x="505" y="1039"/>
                  </a:lnTo>
                  <a:lnTo>
                    <a:pt x="473" y="1051"/>
                  </a:lnTo>
                  <a:lnTo>
                    <a:pt x="444" y="1061"/>
                  </a:lnTo>
                  <a:lnTo>
                    <a:pt x="386" y="1079"/>
                  </a:lnTo>
                  <a:lnTo>
                    <a:pt x="330" y="1094"/>
                  </a:lnTo>
                  <a:lnTo>
                    <a:pt x="278" y="1107"/>
                  </a:lnTo>
                  <a:lnTo>
                    <a:pt x="229" y="1116"/>
                  </a:lnTo>
                  <a:lnTo>
                    <a:pt x="184" y="1123"/>
                  </a:lnTo>
                  <a:lnTo>
                    <a:pt x="144" y="1128"/>
                  </a:lnTo>
                  <a:lnTo>
                    <a:pt x="107" y="1133"/>
                  </a:lnTo>
                  <a:lnTo>
                    <a:pt x="75" y="1135"/>
                  </a:lnTo>
                  <a:lnTo>
                    <a:pt x="49" y="1136"/>
                  </a:lnTo>
                  <a:lnTo>
                    <a:pt x="29" y="1137"/>
                  </a:lnTo>
                  <a:lnTo>
                    <a:pt x="29" y="1137"/>
                  </a:lnTo>
                  <a:lnTo>
                    <a:pt x="62" y="1120"/>
                  </a:lnTo>
                  <a:lnTo>
                    <a:pt x="93" y="1102"/>
                  </a:lnTo>
                  <a:lnTo>
                    <a:pt x="123" y="1085"/>
                  </a:lnTo>
                  <a:lnTo>
                    <a:pt x="154" y="1067"/>
                  </a:lnTo>
                  <a:lnTo>
                    <a:pt x="183" y="1047"/>
                  </a:lnTo>
                  <a:lnTo>
                    <a:pt x="211" y="1028"/>
                  </a:lnTo>
                  <a:lnTo>
                    <a:pt x="238" y="1008"/>
                  </a:lnTo>
                  <a:lnTo>
                    <a:pt x="265" y="988"/>
                  </a:lnTo>
                  <a:lnTo>
                    <a:pt x="290" y="967"/>
                  </a:lnTo>
                  <a:lnTo>
                    <a:pt x="315" y="946"/>
                  </a:lnTo>
                  <a:lnTo>
                    <a:pt x="340" y="924"/>
                  </a:lnTo>
                  <a:lnTo>
                    <a:pt x="363" y="903"/>
                  </a:lnTo>
                  <a:lnTo>
                    <a:pt x="387" y="880"/>
                  </a:lnTo>
                  <a:lnTo>
                    <a:pt x="408" y="857"/>
                  </a:lnTo>
                  <a:lnTo>
                    <a:pt x="451" y="812"/>
                  </a:lnTo>
                  <a:lnTo>
                    <a:pt x="490" y="765"/>
                  </a:lnTo>
                  <a:lnTo>
                    <a:pt x="527" y="720"/>
                  </a:lnTo>
                  <a:lnTo>
                    <a:pt x="562" y="674"/>
                  </a:lnTo>
                  <a:lnTo>
                    <a:pt x="593" y="627"/>
                  </a:lnTo>
                  <a:lnTo>
                    <a:pt x="623" y="582"/>
                  </a:lnTo>
                  <a:lnTo>
                    <a:pt x="649" y="538"/>
                  </a:lnTo>
                  <a:lnTo>
                    <a:pt x="674" y="494"/>
                  </a:lnTo>
                  <a:lnTo>
                    <a:pt x="697" y="452"/>
                  </a:lnTo>
                  <a:lnTo>
                    <a:pt x="697" y="452"/>
                  </a:lnTo>
                  <a:lnTo>
                    <a:pt x="719" y="408"/>
                  </a:lnTo>
                  <a:lnTo>
                    <a:pt x="739" y="365"/>
                  </a:lnTo>
                  <a:lnTo>
                    <a:pt x="758" y="322"/>
                  </a:lnTo>
                  <a:lnTo>
                    <a:pt x="775" y="282"/>
                  </a:lnTo>
                  <a:lnTo>
                    <a:pt x="790" y="243"/>
                  </a:lnTo>
                  <a:lnTo>
                    <a:pt x="803" y="206"/>
                  </a:lnTo>
                  <a:lnTo>
                    <a:pt x="815" y="172"/>
                  </a:lnTo>
                  <a:lnTo>
                    <a:pt x="826" y="140"/>
                  </a:lnTo>
                  <a:lnTo>
                    <a:pt x="841" y="85"/>
                  </a:lnTo>
                  <a:lnTo>
                    <a:pt x="853" y="43"/>
                  </a:lnTo>
                  <a:lnTo>
                    <a:pt x="861" y="6"/>
                  </a:lnTo>
                  <a:lnTo>
                    <a:pt x="861" y="6"/>
                  </a:lnTo>
                  <a:lnTo>
                    <a:pt x="861" y="4"/>
                  </a:lnTo>
                  <a:lnTo>
                    <a:pt x="860" y="2"/>
                  </a:lnTo>
                  <a:lnTo>
                    <a:pt x="858" y="1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5" y="0"/>
                  </a:lnTo>
                  <a:lnTo>
                    <a:pt x="853" y="1"/>
                  </a:lnTo>
                  <a:lnTo>
                    <a:pt x="850" y="2"/>
                  </a:lnTo>
                  <a:lnTo>
                    <a:pt x="850" y="4"/>
                  </a:lnTo>
                  <a:lnTo>
                    <a:pt x="850" y="4"/>
                  </a:lnTo>
                  <a:lnTo>
                    <a:pt x="848" y="15"/>
                  </a:lnTo>
                  <a:lnTo>
                    <a:pt x="841" y="42"/>
                  </a:lnTo>
                  <a:lnTo>
                    <a:pt x="830" y="84"/>
                  </a:lnTo>
                  <a:lnTo>
                    <a:pt x="813" y="139"/>
                  </a:lnTo>
                  <a:lnTo>
                    <a:pt x="803" y="170"/>
                  </a:lnTo>
                  <a:lnTo>
                    <a:pt x="791" y="205"/>
                  </a:lnTo>
                  <a:lnTo>
                    <a:pt x="777" y="242"/>
                  </a:lnTo>
                  <a:lnTo>
                    <a:pt x="762" y="281"/>
                  </a:lnTo>
                  <a:lnTo>
                    <a:pt x="745" y="322"/>
                  </a:lnTo>
                  <a:lnTo>
                    <a:pt x="726" y="364"/>
                  </a:lnTo>
                  <a:lnTo>
                    <a:pt x="706" y="407"/>
                  </a:lnTo>
                  <a:lnTo>
                    <a:pt x="683" y="452"/>
                  </a:lnTo>
                  <a:lnTo>
                    <a:pt x="658" y="498"/>
                  </a:lnTo>
                  <a:lnTo>
                    <a:pt x="632" y="544"/>
                  </a:lnTo>
                  <a:lnTo>
                    <a:pt x="602" y="592"/>
                  </a:lnTo>
                  <a:lnTo>
                    <a:pt x="572" y="638"/>
                  </a:lnTo>
                  <a:lnTo>
                    <a:pt x="538" y="686"/>
                  </a:lnTo>
                  <a:lnTo>
                    <a:pt x="503" y="732"/>
                  </a:lnTo>
                  <a:lnTo>
                    <a:pt x="464" y="778"/>
                  </a:lnTo>
                  <a:lnTo>
                    <a:pt x="424" y="825"/>
                  </a:lnTo>
                  <a:lnTo>
                    <a:pt x="381" y="869"/>
                  </a:lnTo>
                  <a:lnTo>
                    <a:pt x="359" y="892"/>
                  </a:lnTo>
                  <a:lnTo>
                    <a:pt x="335" y="913"/>
                  </a:lnTo>
                  <a:lnTo>
                    <a:pt x="312" y="934"/>
                  </a:lnTo>
                  <a:lnTo>
                    <a:pt x="287" y="956"/>
                  </a:lnTo>
                  <a:lnTo>
                    <a:pt x="262" y="976"/>
                  </a:lnTo>
                  <a:lnTo>
                    <a:pt x="237" y="995"/>
                  </a:lnTo>
                  <a:lnTo>
                    <a:pt x="210" y="1015"/>
                  </a:lnTo>
                  <a:lnTo>
                    <a:pt x="183" y="1034"/>
                  </a:lnTo>
                  <a:lnTo>
                    <a:pt x="155" y="1053"/>
                  </a:lnTo>
                  <a:lnTo>
                    <a:pt x="126" y="1071"/>
                  </a:lnTo>
                  <a:lnTo>
                    <a:pt x="96" y="1088"/>
                  </a:lnTo>
                  <a:lnTo>
                    <a:pt x="66" y="1106"/>
                  </a:lnTo>
                  <a:lnTo>
                    <a:pt x="35" y="1122"/>
                  </a:lnTo>
                  <a:lnTo>
                    <a:pt x="3" y="1137"/>
                  </a:lnTo>
                  <a:lnTo>
                    <a:pt x="3" y="1137"/>
                  </a:lnTo>
                  <a:lnTo>
                    <a:pt x="1" y="1139"/>
                  </a:lnTo>
                  <a:lnTo>
                    <a:pt x="0" y="1142"/>
                  </a:lnTo>
                  <a:lnTo>
                    <a:pt x="0" y="1142"/>
                  </a:lnTo>
                  <a:lnTo>
                    <a:pt x="2" y="1146"/>
                  </a:lnTo>
                  <a:lnTo>
                    <a:pt x="6" y="1148"/>
                  </a:lnTo>
                  <a:lnTo>
                    <a:pt x="6" y="1148"/>
                  </a:lnTo>
                  <a:lnTo>
                    <a:pt x="21" y="1148"/>
                  </a:lnTo>
                  <a:lnTo>
                    <a:pt x="21" y="1148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468"/>
            <p:cNvSpPr/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469"/>
            <p:cNvSpPr/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</a:path>
              </a:pathLst>
            </a:custGeom>
            <a:noFill/>
            <a:ln w="9525">
              <a:solidFill>
                <a:srgbClr val="256D4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Rectangle 1471"/>
            <p:cNvSpPr>
              <a:spLocks noChangeArrowheads="1"/>
            </p:cNvSpPr>
            <p:nvPr/>
          </p:nvSpPr>
          <p:spPr bwMode="auto">
            <a:xfrm flipH="1">
              <a:off x="6586686" y="867710"/>
              <a:ext cx="2631332" cy="5646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473"/>
            <p:cNvSpPr/>
            <p:nvPr/>
          </p:nvSpPr>
          <p:spPr bwMode="auto">
            <a:xfrm flipH="1">
              <a:off x="6586686" y="273509"/>
              <a:ext cx="797742" cy="620263"/>
            </a:xfrm>
            <a:custGeom>
              <a:avLst/>
              <a:gdLst>
                <a:gd name="T0" fmla="*/ 1 w 2749"/>
                <a:gd name="T1" fmla="*/ 2208 h 2504"/>
                <a:gd name="T2" fmla="*/ 12 w 2749"/>
                <a:gd name="T3" fmla="*/ 2155 h 2504"/>
                <a:gd name="T4" fmla="*/ 48 w 2749"/>
                <a:gd name="T5" fmla="*/ 2085 h 2504"/>
                <a:gd name="T6" fmla="*/ 123 w 2749"/>
                <a:gd name="T7" fmla="*/ 2011 h 2504"/>
                <a:gd name="T8" fmla="*/ 196 w 2749"/>
                <a:gd name="T9" fmla="*/ 1978 h 2504"/>
                <a:gd name="T10" fmla="*/ 251 w 2749"/>
                <a:gd name="T11" fmla="*/ 1967 h 2504"/>
                <a:gd name="T12" fmla="*/ 303 w 2749"/>
                <a:gd name="T13" fmla="*/ 1967 h 2504"/>
                <a:gd name="T14" fmla="*/ 306 w 2749"/>
                <a:gd name="T15" fmla="*/ 1906 h 2504"/>
                <a:gd name="T16" fmla="*/ 283 w 2749"/>
                <a:gd name="T17" fmla="*/ 1775 h 2504"/>
                <a:gd name="T18" fmla="*/ 280 w 2749"/>
                <a:gd name="T19" fmla="*/ 1670 h 2504"/>
                <a:gd name="T20" fmla="*/ 300 w 2749"/>
                <a:gd name="T21" fmla="*/ 1526 h 2504"/>
                <a:gd name="T22" fmla="*/ 346 w 2749"/>
                <a:gd name="T23" fmla="*/ 1392 h 2504"/>
                <a:gd name="T24" fmla="*/ 415 w 2749"/>
                <a:gd name="T25" fmla="*/ 1270 h 2504"/>
                <a:gd name="T26" fmla="*/ 504 w 2749"/>
                <a:gd name="T27" fmla="*/ 1161 h 2504"/>
                <a:gd name="T28" fmla="*/ 610 w 2749"/>
                <a:gd name="T29" fmla="*/ 1070 h 2504"/>
                <a:gd name="T30" fmla="*/ 732 w 2749"/>
                <a:gd name="T31" fmla="*/ 996 h 2504"/>
                <a:gd name="T32" fmla="*/ 867 w 2749"/>
                <a:gd name="T33" fmla="*/ 944 h 2504"/>
                <a:gd name="T34" fmla="*/ 976 w 2749"/>
                <a:gd name="T35" fmla="*/ 920 h 2504"/>
                <a:gd name="T36" fmla="*/ 959 w 2749"/>
                <a:gd name="T37" fmla="*/ 870 h 2504"/>
                <a:gd name="T38" fmla="*/ 953 w 2749"/>
                <a:gd name="T39" fmla="*/ 816 h 2504"/>
                <a:gd name="T40" fmla="*/ 957 w 2749"/>
                <a:gd name="T41" fmla="*/ 775 h 2504"/>
                <a:gd name="T42" fmla="*/ 970 w 2749"/>
                <a:gd name="T43" fmla="*/ 723 h 2504"/>
                <a:gd name="T44" fmla="*/ 1017 w 2749"/>
                <a:gd name="T45" fmla="*/ 644 h 2504"/>
                <a:gd name="T46" fmla="*/ 1100 w 2749"/>
                <a:gd name="T47" fmla="*/ 579 h 2504"/>
                <a:gd name="T48" fmla="*/ 1163 w 2749"/>
                <a:gd name="T49" fmla="*/ 554 h 2504"/>
                <a:gd name="T50" fmla="*/ 1219 w 2749"/>
                <a:gd name="T51" fmla="*/ 547 h 2504"/>
                <a:gd name="T52" fmla="*/ 1274 w 2749"/>
                <a:gd name="T53" fmla="*/ 549 h 2504"/>
                <a:gd name="T54" fmla="*/ 1349 w 2749"/>
                <a:gd name="T55" fmla="*/ 571 h 2504"/>
                <a:gd name="T56" fmla="*/ 1414 w 2749"/>
                <a:gd name="T57" fmla="*/ 611 h 2504"/>
                <a:gd name="T58" fmla="*/ 1466 w 2749"/>
                <a:gd name="T59" fmla="*/ 666 h 2504"/>
                <a:gd name="T60" fmla="*/ 1495 w 2749"/>
                <a:gd name="T61" fmla="*/ 679 h 2504"/>
                <a:gd name="T62" fmla="*/ 1543 w 2749"/>
                <a:gd name="T63" fmla="*/ 607 h 2504"/>
                <a:gd name="T64" fmla="*/ 1603 w 2749"/>
                <a:gd name="T65" fmla="*/ 545 h 2504"/>
                <a:gd name="T66" fmla="*/ 1672 w 2749"/>
                <a:gd name="T67" fmla="*/ 493 h 2504"/>
                <a:gd name="T68" fmla="*/ 1731 w 2749"/>
                <a:gd name="T69" fmla="*/ 462 h 2504"/>
                <a:gd name="T70" fmla="*/ 1697 w 2749"/>
                <a:gd name="T71" fmla="*/ 400 h 2504"/>
                <a:gd name="T72" fmla="*/ 1685 w 2749"/>
                <a:gd name="T73" fmla="*/ 330 h 2504"/>
                <a:gd name="T74" fmla="*/ 1695 w 2749"/>
                <a:gd name="T75" fmla="*/ 265 h 2504"/>
                <a:gd name="T76" fmla="*/ 1735 w 2749"/>
                <a:gd name="T77" fmla="*/ 192 h 2504"/>
                <a:gd name="T78" fmla="*/ 1803 w 2749"/>
                <a:gd name="T79" fmla="*/ 139 h 2504"/>
                <a:gd name="T80" fmla="*/ 1887 w 2749"/>
                <a:gd name="T81" fmla="*/ 114 h 2504"/>
                <a:gd name="T82" fmla="*/ 1937 w 2749"/>
                <a:gd name="T83" fmla="*/ 115 h 2504"/>
                <a:gd name="T84" fmla="*/ 1990 w 2749"/>
                <a:gd name="T85" fmla="*/ 127 h 2504"/>
                <a:gd name="T86" fmla="*/ 2037 w 2749"/>
                <a:gd name="T87" fmla="*/ 151 h 2504"/>
                <a:gd name="T88" fmla="*/ 2076 w 2749"/>
                <a:gd name="T89" fmla="*/ 184 h 2504"/>
                <a:gd name="T90" fmla="*/ 2103 w 2749"/>
                <a:gd name="T91" fmla="*/ 182 h 2504"/>
                <a:gd name="T92" fmla="*/ 2159 w 2749"/>
                <a:gd name="T93" fmla="*/ 104 h 2504"/>
                <a:gd name="T94" fmla="*/ 2237 w 2749"/>
                <a:gd name="T95" fmla="*/ 45 h 2504"/>
                <a:gd name="T96" fmla="*/ 2330 w 2749"/>
                <a:gd name="T97" fmla="*/ 9 h 2504"/>
                <a:gd name="T98" fmla="*/ 2407 w 2749"/>
                <a:gd name="T99" fmla="*/ 0 h 2504"/>
                <a:gd name="T100" fmla="*/ 2477 w 2749"/>
                <a:gd name="T101" fmla="*/ 8 h 2504"/>
                <a:gd name="T102" fmla="*/ 2541 w 2749"/>
                <a:gd name="T103" fmla="*/ 26 h 2504"/>
                <a:gd name="T104" fmla="*/ 2599 w 2749"/>
                <a:gd name="T105" fmla="*/ 57 h 2504"/>
                <a:gd name="T106" fmla="*/ 2650 w 2749"/>
                <a:gd name="T107" fmla="*/ 98 h 2504"/>
                <a:gd name="T108" fmla="*/ 2691 w 2749"/>
                <a:gd name="T109" fmla="*/ 146 h 2504"/>
                <a:gd name="T110" fmla="*/ 2722 w 2749"/>
                <a:gd name="T111" fmla="*/ 201 h 2504"/>
                <a:gd name="T112" fmla="*/ 2743 w 2749"/>
                <a:gd name="T113" fmla="*/ 263 h 2504"/>
                <a:gd name="T114" fmla="*/ 2749 w 2749"/>
                <a:gd name="T115" fmla="*/ 330 h 2504"/>
                <a:gd name="T116" fmla="*/ 201 w 2749"/>
                <a:gd name="T117" fmla="*/ 2493 h 2504"/>
                <a:gd name="T118" fmla="*/ 121 w 2749"/>
                <a:gd name="T119" fmla="*/ 2456 h 2504"/>
                <a:gd name="T120" fmla="*/ 57 w 2749"/>
                <a:gd name="T121" fmla="*/ 2398 h 2504"/>
                <a:gd name="T122" fmla="*/ 14 w 2749"/>
                <a:gd name="T123" fmla="*/ 2322 h 2504"/>
                <a:gd name="T124" fmla="*/ 0 w 2749"/>
                <a:gd name="T125" fmla="*/ 223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9" h="2504">
                  <a:moveTo>
                    <a:pt x="0" y="2235"/>
                  </a:moveTo>
                  <a:lnTo>
                    <a:pt x="0" y="2235"/>
                  </a:lnTo>
                  <a:lnTo>
                    <a:pt x="0" y="2221"/>
                  </a:lnTo>
                  <a:lnTo>
                    <a:pt x="1" y="2208"/>
                  </a:lnTo>
                  <a:lnTo>
                    <a:pt x="3" y="2194"/>
                  </a:lnTo>
                  <a:lnTo>
                    <a:pt x="5" y="2181"/>
                  </a:lnTo>
                  <a:lnTo>
                    <a:pt x="9" y="2168"/>
                  </a:lnTo>
                  <a:lnTo>
                    <a:pt x="12" y="2155"/>
                  </a:lnTo>
                  <a:lnTo>
                    <a:pt x="17" y="2142"/>
                  </a:lnTo>
                  <a:lnTo>
                    <a:pt x="22" y="2130"/>
                  </a:lnTo>
                  <a:lnTo>
                    <a:pt x="33" y="2106"/>
                  </a:lnTo>
                  <a:lnTo>
                    <a:pt x="48" y="2085"/>
                  </a:lnTo>
                  <a:lnTo>
                    <a:pt x="64" y="2064"/>
                  </a:lnTo>
                  <a:lnTo>
                    <a:pt x="82" y="2045"/>
                  </a:lnTo>
                  <a:lnTo>
                    <a:pt x="102" y="2027"/>
                  </a:lnTo>
                  <a:lnTo>
                    <a:pt x="123" y="2011"/>
                  </a:lnTo>
                  <a:lnTo>
                    <a:pt x="146" y="1998"/>
                  </a:lnTo>
                  <a:lnTo>
                    <a:pt x="170" y="1986"/>
                  </a:lnTo>
                  <a:lnTo>
                    <a:pt x="184" y="1982"/>
                  </a:lnTo>
                  <a:lnTo>
                    <a:pt x="196" y="1978"/>
                  </a:lnTo>
                  <a:lnTo>
                    <a:pt x="210" y="1974"/>
                  </a:lnTo>
                  <a:lnTo>
                    <a:pt x="223" y="1971"/>
                  </a:lnTo>
                  <a:lnTo>
                    <a:pt x="237" y="1969"/>
                  </a:lnTo>
                  <a:lnTo>
                    <a:pt x="251" y="1967"/>
                  </a:lnTo>
                  <a:lnTo>
                    <a:pt x="265" y="1966"/>
                  </a:lnTo>
                  <a:lnTo>
                    <a:pt x="279" y="1966"/>
                  </a:lnTo>
                  <a:lnTo>
                    <a:pt x="279" y="1966"/>
                  </a:lnTo>
                  <a:lnTo>
                    <a:pt x="303" y="1967"/>
                  </a:lnTo>
                  <a:lnTo>
                    <a:pt x="325" y="1969"/>
                  </a:lnTo>
                  <a:lnTo>
                    <a:pt x="325" y="1969"/>
                  </a:lnTo>
                  <a:lnTo>
                    <a:pt x="315" y="1938"/>
                  </a:lnTo>
                  <a:lnTo>
                    <a:pt x="306" y="1906"/>
                  </a:lnTo>
                  <a:lnTo>
                    <a:pt x="298" y="1874"/>
                  </a:lnTo>
                  <a:lnTo>
                    <a:pt x="292" y="1842"/>
                  </a:lnTo>
                  <a:lnTo>
                    <a:pt x="286" y="1808"/>
                  </a:lnTo>
                  <a:lnTo>
                    <a:pt x="283" y="1775"/>
                  </a:lnTo>
                  <a:lnTo>
                    <a:pt x="280" y="1741"/>
                  </a:lnTo>
                  <a:lnTo>
                    <a:pt x="279" y="1707"/>
                  </a:lnTo>
                  <a:lnTo>
                    <a:pt x="279" y="1707"/>
                  </a:lnTo>
                  <a:lnTo>
                    <a:pt x="280" y="1670"/>
                  </a:lnTo>
                  <a:lnTo>
                    <a:pt x="283" y="1633"/>
                  </a:lnTo>
                  <a:lnTo>
                    <a:pt x="287" y="1598"/>
                  </a:lnTo>
                  <a:lnTo>
                    <a:pt x="294" y="1562"/>
                  </a:lnTo>
                  <a:lnTo>
                    <a:pt x="300" y="1526"/>
                  </a:lnTo>
                  <a:lnTo>
                    <a:pt x="309" y="1492"/>
                  </a:lnTo>
                  <a:lnTo>
                    <a:pt x="321" y="1458"/>
                  </a:lnTo>
                  <a:lnTo>
                    <a:pt x="333" y="1425"/>
                  </a:lnTo>
                  <a:lnTo>
                    <a:pt x="346" y="1392"/>
                  </a:lnTo>
                  <a:lnTo>
                    <a:pt x="361" y="1361"/>
                  </a:lnTo>
                  <a:lnTo>
                    <a:pt x="378" y="1330"/>
                  </a:lnTo>
                  <a:lnTo>
                    <a:pt x="396" y="1300"/>
                  </a:lnTo>
                  <a:lnTo>
                    <a:pt x="415" y="1270"/>
                  </a:lnTo>
                  <a:lnTo>
                    <a:pt x="435" y="1241"/>
                  </a:lnTo>
                  <a:lnTo>
                    <a:pt x="456" y="1214"/>
                  </a:lnTo>
                  <a:lnTo>
                    <a:pt x="480" y="1187"/>
                  </a:lnTo>
                  <a:lnTo>
                    <a:pt x="504" y="1161"/>
                  </a:lnTo>
                  <a:lnTo>
                    <a:pt x="528" y="1138"/>
                  </a:lnTo>
                  <a:lnTo>
                    <a:pt x="555" y="1114"/>
                  </a:lnTo>
                  <a:lnTo>
                    <a:pt x="582" y="1091"/>
                  </a:lnTo>
                  <a:lnTo>
                    <a:pt x="610" y="1070"/>
                  </a:lnTo>
                  <a:lnTo>
                    <a:pt x="639" y="1049"/>
                  </a:lnTo>
                  <a:lnTo>
                    <a:pt x="670" y="1031"/>
                  </a:lnTo>
                  <a:lnTo>
                    <a:pt x="701" y="1012"/>
                  </a:lnTo>
                  <a:lnTo>
                    <a:pt x="732" y="996"/>
                  </a:lnTo>
                  <a:lnTo>
                    <a:pt x="765" y="981"/>
                  </a:lnTo>
                  <a:lnTo>
                    <a:pt x="799" y="967"/>
                  </a:lnTo>
                  <a:lnTo>
                    <a:pt x="832" y="955"/>
                  </a:lnTo>
                  <a:lnTo>
                    <a:pt x="867" y="944"/>
                  </a:lnTo>
                  <a:lnTo>
                    <a:pt x="903" y="935"/>
                  </a:lnTo>
                  <a:lnTo>
                    <a:pt x="939" y="927"/>
                  </a:lnTo>
                  <a:lnTo>
                    <a:pt x="976" y="920"/>
                  </a:lnTo>
                  <a:lnTo>
                    <a:pt x="976" y="920"/>
                  </a:lnTo>
                  <a:lnTo>
                    <a:pt x="970" y="908"/>
                  </a:lnTo>
                  <a:lnTo>
                    <a:pt x="967" y="896"/>
                  </a:lnTo>
                  <a:lnTo>
                    <a:pt x="962" y="883"/>
                  </a:lnTo>
                  <a:lnTo>
                    <a:pt x="959" y="870"/>
                  </a:lnTo>
                  <a:lnTo>
                    <a:pt x="957" y="857"/>
                  </a:lnTo>
                  <a:lnTo>
                    <a:pt x="956" y="843"/>
                  </a:lnTo>
                  <a:lnTo>
                    <a:pt x="954" y="830"/>
                  </a:lnTo>
                  <a:lnTo>
                    <a:pt x="953" y="816"/>
                  </a:lnTo>
                  <a:lnTo>
                    <a:pt x="953" y="816"/>
                  </a:lnTo>
                  <a:lnTo>
                    <a:pt x="954" y="802"/>
                  </a:lnTo>
                  <a:lnTo>
                    <a:pt x="956" y="788"/>
                  </a:lnTo>
                  <a:lnTo>
                    <a:pt x="957" y="775"/>
                  </a:lnTo>
                  <a:lnTo>
                    <a:pt x="959" y="761"/>
                  </a:lnTo>
                  <a:lnTo>
                    <a:pt x="962" y="748"/>
                  </a:lnTo>
                  <a:lnTo>
                    <a:pt x="967" y="736"/>
                  </a:lnTo>
                  <a:lnTo>
                    <a:pt x="970" y="723"/>
                  </a:lnTo>
                  <a:lnTo>
                    <a:pt x="976" y="711"/>
                  </a:lnTo>
                  <a:lnTo>
                    <a:pt x="987" y="687"/>
                  </a:lnTo>
                  <a:lnTo>
                    <a:pt x="1002" y="665"/>
                  </a:lnTo>
                  <a:lnTo>
                    <a:pt x="1017" y="644"/>
                  </a:lnTo>
                  <a:lnTo>
                    <a:pt x="1035" y="625"/>
                  </a:lnTo>
                  <a:lnTo>
                    <a:pt x="1055" y="607"/>
                  </a:lnTo>
                  <a:lnTo>
                    <a:pt x="1077" y="592"/>
                  </a:lnTo>
                  <a:lnTo>
                    <a:pt x="1100" y="579"/>
                  </a:lnTo>
                  <a:lnTo>
                    <a:pt x="1125" y="567"/>
                  </a:lnTo>
                  <a:lnTo>
                    <a:pt x="1137" y="563"/>
                  </a:lnTo>
                  <a:lnTo>
                    <a:pt x="1151" y="559"/>
                  </a:lnTo>
                  <a:lnTo>
                    <a:pt x="1163" y="554"/>
                  </a:lnTo>
                  <a:lnTo>
                    <a:pt x="1177" y="552"/>
                  </a:lnTo>
                  <a:lnTo>
                    <a:pt x="1191" y="549"/>
                  </a:lnTo>
                  <a:lnTo>
                    <a:pt x="1205" y="548"/>
                  </a:lnTo>
                  <a:lnTo>
                    <a:pt x="1219" y="547"/>
                  </a:lnTo>
                  <a:lnTo>
                    <a:pt x="1234" y="546"/>
                  </a:lnTo>
                  <a:lnTo>
                    <a:pt x="1234" y="546"/>
                  </a:lnTo>
                  <a:lnTo>
                    <a:pt x="1254" y="547"/>
                  </a:lnTo>
                  <a:lnTo>
                    <a:pt x="1274" y="549"/>
                  </a:lnTo>
                  <a:lnTo>
                    <a:pt x="1294" y="552"/>
                  </a:lnTo>
                  <a:lnTo>
                    <a:pt x="1313" y="558"/>
                  </a:lnTo>
                  <a:lnTo>
                    <a:pt x="1331" y="563"/>
                  </a:lnTo>
                  <a:lnTo>
                    <a:pt x="1349" y="571"/>
                  </a:lnTo>
                  <a:lnTo>
                    <a:pt x="1367" y="579"/>
                  </a:lnTo>
                  <a:lnTo>
                    <a:pt x="1384" y="588"/>
                  </a:lnTo>
                  <a:lnTo>
                    <a:pt x="1400" y="599"/>
                  </a:lnTo>
                  <a:lnTo>
                    <a:pt x="1414" y="611"/>
                  </a:lnTo>
                  <a:lnTo>
                    <a:pt x="1429" y="622"/>
                  </a:lnTo>
                  <a:lnTo>
                    <a:pt x="1442" y="636"/>
                  </a:lnTo>
                  <a:lnTo>
                    <a:pt x="1455" y="651"/>
                  </a:lnTo>
                  <a:lnTo>
                    <a:pt x="1466" y="666"/>
                  </a:lnTo>
                  <a:lnTo>
                    <a:pt x="1476" y="682"/>
                  </a:lnTo>
                  <a:lnTo>
                    <a:pt x="1485" y="698"/>
                  </a:lnTo>
                  <a:lnTo>
                    <a:pt x="1485" y="698"/>
                  </a:lnTo>
                  <a:lnTo>
                    <a:pt x="1495" y="679"/>
                  </a:lnTo>
                  <a:lnTo>
                    <a:pt x="1506" y="660"/>
                  </a:lnTo>
                  <a:lnTo>
                    <a:pt x="1518" y="642"/>
                  </a:lnTo>
                  <a:lnTo>
                    <a:pt x="1530" y="625"/>
                  </a:lnTo>
                  <a:lnTo>
                    <a:pt x="1543" y="607"/>
                  </a:lnTo>
                  <a:lnTo>
                    <a:pt x="1557" y="591"/>
                  </a:lnTo>
                  <a:lnTo>
                    <a:pt x="1571" y="575"/>
                  </a:lnTo>
                  <a:lnTo>
                    <a:pt x="1587" y="560"/>
                  </a:lnTo>
                  <a:lnTo>
                    <a:pt x="1603" y="545"/>
                  </a:lnTo>
                  <a:lnTo>
                    <a:pt x="1620" y="531"/>
                  </a:lnTo>
                  <a:lnTo>
                    <a:pt x="1637" y="518"/>
                  </a:lnTo>
                  <a:lnTo>
                    <a:pt x="1654" y="505"/>
                  </a:lnTo>
                  <a:lnTo>
                    <a:pt x="1672" y="493"/>
                  </a:lnTo>
                  <a:lnTo>
                    <a:pt x="1692" y="482"/>
                  </a:lnTo>
                  <a:lnTo>
                    <a:pt x="1712" y="471"/>
                  </a:lnTo>
                  <a:lnTo>
                    <a:pt x="1731" y="462"/>
                  </a:lnTo>
                  <a:lnTo>
                    <a:pt x="1731" y="462"/>
                  </a:lnTo>
                  <a:lnTo>
                    <a:pt x="1721" y="448"/>
                  </a:lnTo>
                  <a:lnTo>
                    <a:pt x="1712" y="432"/>
                  </a:lnTo>
                  <a:lnTo>
                    <a:pt x="1704" y="417"/>
                  </a:lnTo>
                  <a:lnTo>
                    <a:pt x="1697" y="400"/>
                  </a:lnTo>
                  <a:lnTo>
                    <a:pt x="1692" y="384"/>
                  </a:lnTo>
                  <a:lnTo>
                    <a:pt x="1687" y="367"/>
                  </a:lnTo>
                  <a:lnTo>
                    <a:pt x="1685" y="348"/>
                  </a:lnTo>
                  <a:lnTo>
                    <a:pt x="1685" y="330"/>
                  </a:lnTo>
                  <a:lnTo>
                    <a:pt x="1685" y="330"/>
                  </a:lnTo>
                  <a:lnTo>
                    <a:pt x="1686" y="307"/>
                  </a:lnTo>
                  <a:lnTo>
                    <a:pt x="1689" y="286"/>
                  </a:lnTo>
                  <a:lnTo>
                    <a:pt x="1695" y="265"/>
                  </a:lnTo>
                  <a:lnTo>
                    <a:pt x="1702" y="246"/>
                  </a:lnTo>
                  <a:lnTo>
                    <a:pt x="1712" y="226"/>
                  </a:lnTo>
                  <a:lnTo>
                    <a:pt x="1723" y="208"/>
                  </a:lnTo>
                  <a:lnTo>
                    <a:pt x="1735" y="192"/>
                  </a:lnTo>
                  <a:lnTo>
                    <a:pt x="1750" y="176"/>
                  </a:lnTo>
                  <a:lnTo>
                    <a:pt x="1767" y="162"/>
                  </a:lnTo>
                  <a:lnTo>
                    <a:pt x="1783" y="149"/>
                  </a:lnTo>
                  <a:lnTo>
                    <a:pt x="1803" y="139"/>
                  </a:lnTo>
                  <a:lnTo>
                    <a:pt x="1822" y="130"/>
                  </a:lnTo>
                  <a:lnTo>
                    <a:pt x="1843" y="122"/>
                  </a:lnTo>
                  <a:lnTo>
                    <a:pt x="1864" y="117"/>
                  </a:lnTo>
                  <a:lnTo>
                    <a:pt x="1887" y="114"/>
                  </a:lnTo>
                  <a:lnTo>
                    <a:pt x="1909" y="113"/>
                  </a:lnTo>
                  <a:lnTo>
                    <a:pt x="1909" y="113"/>
                  </a:lnTo>
                  <a:lnTo>
                    <a:pt x="1924" y="113"/>
                  </a:lnTo>
                  <a:lnTo>
                    <a:pt x="1937" y="115"/>
                  </a:lnTo>
                  <a:lnTo>
                    <a:pt x="1951" y="116"/>
                  </a:lnTo>
                  <a:lnTo>
                    <a:pt x="1964" y="119"/>
                  </a:lnTo>
                  <a:lnTo>
                    <a:pt x="1978" y="122"/>
                  </a:lnTo>
                  <a:lnTo>
                    <a:pt x="1990" y="127"/>
                  </a:lnTo>
                  <a:lnTo>
                    <a:pt x="2002" y="132"/>
                  </a:lnTo>
                  <a:lnTo>
                    <a:pt x="2013" y="138"/>
                  </a:lnTo>
                  <a:lnTo>
                    <a:pt x="2026" y="144"/>
                  </a:lnTo>
                  <a:lnTo>
                    <a:pt x="2037" y="151"/>
                  </a:lnTo>
                  <a:lnTo>
                    <a:pt x="2047" y="158"/>
                  </a:lnTo>
                  <a:lnTo>
                    <a:pt x="2057" y="166"/>
                  </a:lnTo>
                  <a:lnTo>
                    <a:pt x="2067" y="174"/>
                  </a:lnTo>
                  <a:lnTo>
                    <a:pt x="2076" y="184"/>
                  </a:lnTo>
                  <a:lnTo>
                    <a:pt x="2084" y="193"/>
                  </a:lnTo>
                  <a:lnTo>
                    <a:pt x="2092" y="203"/>
                  </a:lnTo>
                  <a:lnTo>
                    <a:pt x="2092" y="203"/>
                  </a:lnTo>
                  <a:lnTo>
                    <a:pt x="2103" y="182"/>
                  </a:lnTo>
                  <a:lnTo>
                    <a:pt x="2114" y="160"/>
                  </a:lnTo>
                  <a:lnTo>
                    <a:pt x="2129" y="141"/>
                  </a:lnTo>
                  <a:lnTo>
                    <a:pt x="2144" y="121"/>
                  </a:lnTo>
                  <a:lnTo>
                    <a:pt x="2159" y="104"/>
                  </a:lnTo>
                  <a:lnTo>
                    <a:pt x="2177" y="87"/>
                  </a:lnTo>
                  <a:lnTo>
                    <a:pt x="2196" y="72"/>
                  </a:lnTo>
                  <a:lnTo>
                    <a:pt x="2217" y="58"/>
                  </a:lnTo>
                  <a:lnTo>
                    <a:pt x="2237" y="45"/>
                  </a:lnTo>
                  <a:lnTo>
                    <a:pt x="2259" y="34"/>
                  </a:lnTo>
                  <a:lnTo>
                    <a:pt x="2282" y="24"/>
                  </a:lnTo>
                  <a:lnTo>
                    <a:pt x="2306" y="16"/>
                  </a:lnTo>
                  <a:lnTo>
                    <a:pt x="2330" y="9"/>
                  </a:lnTo>
                  <a:lnTo>
                    <a:pt x="2356" y="5"/>
                  </a:lnTo>
                  <a:lnTo>
                    <a:pt x="2381" y="2"/>
                  </a:lnTo>
                  <a:lnTo>
                    <a:pt x="2407" y="0"/>
                  </a:lnTo>
                  <a:lnTo>
                    <a:pt x="2407" y="0"/>
                  </a:lnTo>
                  <a:lnTo>
                    <a:pt x="2425" y="2"/>
                  </a:lnTo>
                  <a:lnTo>
                    <a:pt x="2443" y="3"/>
                  </a:lnTo>
                  <a:lnTo>
                    <a:pt x="2460" y="5"/>
                  </a:lnTo>
                  <a:lnTo>
                    <a:pt x="2477" y="8"/>
                  </a:lnTo>
                  <a:lnTo>
                    <a:pt x="2492" y="11"/>
                  </a:lnTo>
                  <a:lnTo>
                    <a:pt x="2509" y="16"/>
                  </a:lnTo>
                  <a:lnTo>
                    <a:pt x="2525" y="21"/>
                  </a:lnTo>
                  <a:lnTo>
                    <a:pt x="2541" y="26"/>
                  </a:lnTo>
                  <a:lnTo>
                    <a:pt x="2555" y="33"/>
                  </a:lnTo>
                  <a:lnTo>
                    <a:pt x="2570" y="40"/>
                  </a:lnTo>
                  <a:lnTo>
                    <a:pt x="2584" y="48"/>
                  </a:lnTo>
                  <a:lnTo>
                    <a:pt x="2599" y="57"/>
                  </a:lnTo>
                  <a:lnTo>
                    <a:pt x="2613" y="66"/>
                  </a:lnTo>
                  <a:lnTo>
                    <a:pt x="2625" y="76"/>
                  </a:lnTo>
                  <a:lnTo>
                    <a:pt x="2637" y="86"/>
                  </a:lnTo>
                  <a:lnTo>
                    <a:pt x="2650" y="98"/>
                  </a:lnTo>
                  <a:lnTo>
                    <a:pt x="2661" y="108"/>
                  </a:lnTo>
                  <a:lnTo>
                    <a:pt x="2671" y="120"/>
                  </a:lnTo>
                  <a:lnTo>
                    <a:pt x="2681" y="133"/>
                  </a:lnTo>
                  <a:lnTo>
                    <a:pt x="2691" y="146"/>
                  </a:lnTo>
                  <a:lnTo>
                    <a:pt x="2700" y="159"/>
                  </a:lnTo>
                  <a:lnTo>
                    <a:pt x="2708" y="173"/>
                  </a:lnTo>
                  <a:lnTo>
                    <a:pt x="2716" y="187"/>
                  </a:lnTo>
                  <a:lnTo>
                    <a:pt x="2722" y="201"/>
                  </a:lnTo>
                  <a:lnTo>
                    <a:pt x="2728" y="216"/>
                  </a:lnTo>
                  <a:lnTo>
                    <a:pt x="2734" y="232"/>
                  </a:lnTo>
                  <a:lnTo>
                    <a:pt x="2738" y="248"/>
                  </a:lnTo>
                  <a:lnTo>
                    <a:pt x="2743" y="263"/>
                  </a:lnTo>
                  <a:lnTo>
                    <a:pt x="2745" y="279"/>
                  </a:lnTo>
                  <a:lnTo>
                    <a:pt x="2747" y="296"/>
                  </a:lnTo>
                  <a:lnTo>
                    <a:pt x="2748" y="313"/>
                  </a:lnTo>
                  <a:lnTo>
                    <a:pt x="2749" y="330"/>
                  </a:lnTo>
                  <a:lnTo>
                    <a:pt x="2749" y="2504"/>
                  </a:lnTo>
                  <a:lnTo>
                    <a:pt x="193" y="2504"/>
                  </a:lnTo>
                  <a:lnTo>
                    <a:pt x="201" y="2493"/>
                  </a:lnTo>
                  <a:lnTo>
                    <a:pt x="201" y="2493"/>
                  </a:lnTo>
                  <a:lnTo>
                    <a:pt x="179" y="2486"/>
                  </a:lnTo>
                  <a:lnTo>
                    <a:pt x="159" y="2478"/>
                  </a:lnTo>
                  <a:lnTo>
                    <a:pt x="139" y="2468"/>
                  </a:lnTo>
                  <a:lnTo>
                    <a:pt x="121" y="2456"/>
                  </a:lnTo>
                  <a:lnTo>
                    <a:pt x="103" y="2443"/>
                  </a:lnTo>
                  <a:lnTo>
                    <a:pt x="86" y="2429"/>
                  </a:lnTo>
                  <a:lnTo>
                    <a:pt x="71" y="2414"/>
                  </a:lnTo>
                  <a:lnTo>
                    <a:pt x="57" y="2398"/>
                  </a:lnTo>
                  <a:lnTo>
                    <a:pt x="45" y="2380"/>
                  </a:lnTo>
                  <a:lnTo>
                    <a:pt x="32" y="2362"/>
                  </a:lnTo>
                  <a:lnTo>
                    <a:pt x="23" y="2343"/>
                  </a:lnTo>
                  <a:lnTo>
                    <a:pt x="14" y="2322"/>
                  </a:lnTo>
                  <a:lnTo>
                    <a:pt x="9" y="2302"/>
                  </a:lnTo>
                  <a:lnTo>
                    <a:pt x="3" y="2280"/>
                  </a:lnTo>
                  <a:lnTo>
                    <a:pt x="1" y="2257"/>
                  </a:lnTo>
                  <a:lnTo>
                    <a:pt x="0" y="2235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475"/>
            <p:cNvSpPr/>
            <p:nvPr/>
          </p:nvSpPr>
          <p:spPr bwMode="auto">
            <a:xfrm flipH="1">
              <a:off x="8011846" y="204012"/>
              <a:ext cx="1206172" cy="689760"/>
            </a:xfrm>
            <a:custGeom>
              <a:avLst/>
              <a:gdLst>
                <a:gd name="T0" fmla="*/ 548 w 4158"/>
                <a:gd name="T1" fmla="*/ 12 h 2782"/>
                <a:gd name="T2" fmla="*/ 697 w 4158"/>
                <a:gd name="T3" fmla="*/ 74 h 2782"/>
                <a:gd name="T4" fmla="*/ 812 w 4158"/>
                <a:gd name="T5" fmla="*/ 182 h 2782"/>
                <a:gd name="T6" fmla="*/ 869 w 4158"/>
                <a:gd name="T7" fmla="*/ 251 h 2782"/>
                <a:gd name="T8" fmla="*/ 932 w 4158"/>
                <a:gd name="T9" fmla="*/ 196 h 2782"/>
                <a:gd name="T10" fmla="*/ 1010 w 4158"/>
                <a:gd name="T11" fmla="*/ 160 h 2782"/>
                <a:gd name="T12" fmla="*/ 1099 w 4158"/>
                <a:gd name="T13" fmla="*/ 147 h 2782"/>
                <a:gd name="T14" fmla="*/ 1158 w 4158"/>
                <a:gd name="T15" fmla="*/ 152 h 2782"/>
                <a:gd name="T16" fmla="*/ 1227 w 4158"/>
                <a:gd name="T17" fmla="*/ 175 h 2782"/>
                <a:gd name="T18" fmla="*/ 1286 w 4158"/>
                <a:gd name="T19" fmla="*/ 211 h 2782"/>
                <a:gd name="T20" fmla="*/ 1334 w 4158"/>
                <a:gd name="T21" fmla="*/ 260 h 2782"/>
                <a:gd name="T22" fmla="*/ 1370 w 4158"/>
                <a:gd name="T23" fmla="*/ 319 h 2782"/>
                <a:gd name="T24" fmla="*/ 1389 w 4158"/>
                <a:gd name="T25" fmla="*/ 388 h 2782"/>
                <a:gd name="T26" fmla="*/ 1392 w 4158"/>
                <a:gd name="T27" fmla="*/ 454 h 2782"/>
                <a:gd name="T28" fmla="*/ 1358 w 4158"/>
                <a:gd name="T29" fmla="*/ 565 h 2782"/>
                <a:gd name="T30" fmla="*/ 1398 w 4158"/>
                <a:gd name="T31" fmla="*/ 638 h 2782"/>
                <a:gd name="T32" fmla="*/ 1543 w 4158"/>
                <a:gd name="T33" fmla="*/ 754 h 2782"/>
                <a:gd name="T34" fmla="*/ 1607 w 4158"/>
                <a:gd name="T35" fmla="*/ 716 h 2782"/>
                <a:gd name="T36" fmla="*/ 1700 w 4158"/>
                <a:gd name="T37" fmla="*/ 630 h 2782"/>
                <a:gd name="T38" fmla="*/ 1820 w 4158"/>
                <a:gd name="T39" fmla="*/ 581 h 2782"/>
                <a:gd name="T40" fmla="*/ 1930 w 4158"/>
                <a:gd name="T41" fmla="*/ 573 h 2782"/>
                <a:gd name="T42" fmla="*/ 2064 w 4158"/>
                <a:gd name="T43" fmla="*/ 609 h 2782"/>
                <a:gd name="T44" fmla="*/ 2171 w 4158"/>
                <a:gd name="T45" fmla="*/ 687 h 2782"/>
                <a:gd name="T46" fmla="*/ 2242 w 4158"/>
                <a:gd name="T47" fmla="*/ 797 h 2782"/>
                <a:gd name="T48" fmla="*/ 2351 w 4158"/>
                <a:gd name="T49" fmla="*/ 754 h 2782"/>
                <a:gd name="T50" fmla="*/ 2496 w 4158"/>
                <a:gd name="T51" fmla="*/ 716 h 2782"/>
                <a:gd name="T52" fmla="*/ 2646 w 4158"/>
                <a:gd name="T53" fmla="*/ 697 h 2782"/>
                <a:gd name="T54" fmla="*/ 2764 w 4158"/>
                <a:gd name="T55" fmla="*/ 697 h 2782"/>
                <a:gd name="T56" fmla="*/ 2899 w 4158"/>
                <a:gd name="T57" fmla="*/ 711 h 2782"/>
                <a:gd name="T58" fmla="*/ 3081 w 4158"/>
                <a:gd name="T59" fmla="*/ 759 h 2782"/>
                <a:gd name="T60" fmla="*/ 3313 w 4158"/>
                <a:gd name="T61" fmla="*/ 873 h 2782"/>
                <a:gd name="T62" fmla="*/ 3510 w 4158"/>
                <a:gd name="T63" fmla="*/ 1038 h 2782"/>
                <a:gd name="T64" fmla="*/ 3661 w 4158"/>
                <a:gd name="T65" fmla="*/ 1242 h 2782"/>
                <a:gd name="T66" fmla="*/ 3758 w 4158"/>
                <a:gd name="T67" fmla="*/ 1478 h 2782"/>
                <a:gd name="T68" fmla="*/ 3783 w 4158"/>
                <a:gd name="T69" fmla="*/ 1606 h 2782"/>
                <a:gd name="T70" fmla="*/ 3791 w 4158"/>
                <a:gd name="T71" fmla="*/ 1738 h 2782"/>
                <a:gd name="T72" fmla="*/ 3776 w 4158"/>
                <a:gd name="T73" fmla="*/ 1916 h 2782"/>
                <a:gd name="T74" fmla="*/ 3732 w 4158"/>
                <a:gd name="T75" fmla="*/ 2082 h 2782"/>
                <a:gd name="T76" fmla="*/ 3829 w 4158"/>
                <a:gd name="T77" fmla="*/ 2080 h 2782"/>
                <a:gd name="T78" fmla="*/ 3918 w 4158"/>
                <a:gd name="T79" fmla="*/ 2099 h 2782"/>
                <a:gd name="T80" fmla="*/ 3996 w 4158"/>
                <a:gd name="T81" fmla="*/ 2138 h 2782"/>
                <a:gd name="T82" fmla="*/ 4063 w 4158"/>
                <a:gd name="T83" fmla="*/ 2193 h 2782"/>
                <a:gd name="T84" fmla="*/ 4113 w 4158"/>
                <a:gd name="T85" fmla="*/ 2262 h 2782"/>
                <a:gd name="T86" fmla="*/ 4146 w 4158"/>
                <a:gd name="T87" fmla="*/ 2342 h 2782"/>
                <a:gd name="T88" fmla="*/ 4158 w 4158"/>
                <a:gd name="T89" fmla="*/ 2430 h 2782"/>
                <a:gd name="T90" fmla="*/ 4138 w 4158"/>
                <a:gd name="T91" fmla="*/ 2544 h 2782"/>
                <a:gd name="T92" fmla="*/ 4065 w 4158"/>
                <a:gd name="T93" fmla="*/ 2664 h 2782"/>
                <a:gd name="T94" fmla="*/ 3949 w 4158"/>
                <a:gd name="T95" fmla="*/ 2748 h 2782"/>
                <a:gd name="T96" fmla="*/ 0 w 4158"/>
                <a:gd name="T97" fmla="*/ 431 h 2782"/>
                <a:gd name="T98" fmla="*/ 9 w 4158"/>
                <a:gd name="T99" fmla="*/ 343 h 2782"/>
                <a:gd name="T100" fmla="*/ 43 w 4158"/>
                <a:gd name="T101" fmla="*/ 244 h 2782"/>
                <a:gd name="T102" fmla="*/ 102 w 4158"/>
                <a:gd name="T103" fmla="*/ 156 h 2782"/>
                <a:gd name="T104" fmla="*/ 179 w 4158"/>
                <a:gd name="T105" fmla="*/ 85 h 2782"/>
                <a:gd name="T106" fmla="*/ 272 w 4158"/>
                <a:gd name="T107" fmla="*/ 34 h 2782"/>
                <a:gd name="T108" fmla="*/ 379 w 4158"/>
                <a:gd name="T109" fmla="*/ 5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58" h="2782">
                  <a:moveTo>
                    <a:pt x="446" y="0"/>
                  </a:moveTo>
                  <a:lnTo>
                    <a:pt x="446" y="0"/>
                  </a:lnTo>
                  <a:lnTo>
                    <a:pt x="481" y="1"/>
                  </a:lnTo>
                  <a:lnTo>
                    <a:pt x="514" y="5"/>
                  </a:lnTo>
                  <a:lnTo>
                    <a:pt x="548" y="12"/>
                  </a:lnTo>
                  <a:lnTo>
                    <a:pt x="579" y="19"/>
                  </a:lnTo>
                  <a:lnTo>
                    <a:pt x="611" y="30"/>
                  </a:lnTo>
                  <a:lnTo>
                    <a:pt x="641" y="43"/>
                  </a:lnTo>
                  <a:lnTo>
                    <a:pt x="669" y="58"/>
                  </a:lnTo>
                  <a:lnTo>
                    <a:pt x="697" y="74"/>
                  </a:lnTo>
                  <a:lnTo>
                    <a:pt x="723" y="93"/>
                  </a:lnTo>
                  <a:lnTo>
                    <a:pt x="748" y="113"/>
                  </a:lnTo>
                  <a:lnTo>
                    <a:pt x="771" y="135"/>
                  </a:lnTo>
                  <a:lnTo>
                    <a:pt x="793" y="157"/>
                  </a:lnTo>
                  <a:lnTo>
                    <a:pt x="812" y="182"/>
                  </a:lnTo>
                  <a:lnTo>
                    <a:pt x="830" y="209"/>
                  </a:lnTo>
                  <a:lnTo>
                    <a:pt x="845" y="236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69" y="251"/>
                  </a:lnTo>
                  <a:lnTo>
                    <a:pt x="880" y="240"/>
                  </a:lnTo>
                  <a:lnTo>
                    <a:pt x="892" y="228"/>
                  </a:lnTo>
                  <a:lnTo>
                    <a:pt x="905" y="216"/>
                  </a:lnTo>
                  <a:lnTo>
                    <a:pt x="918" y="206"/>
                  </a:lnTo>
                  <a:lnTo>
                    <a:pt x="932" y="196"/>
                  </a:lnTo>
                  <a:lnTo>
                    <a:pt x="946" y="187"/>
                  </a:lnTo>
                  <a:lnTo>
                    <a:pt x="962" y="179"/>
                  </a:lnTo>
                  <a:lnTo>
                    <a:pt x="978" y="172"/>
                  </a:lnTo>
                  <a:lnTo>
                    <a:pt x="993" y="165"/>
                  </a:lnTo>
                  <a:lnTo>
                    <a:pt x="1010" y="160"/>
                  </a:lnTo>
                  <a:lnTo>
                    <a:pt x="1027" y="155"/>
                  </a:lnTo>
                  <a:lnTo>
                    <a:pt x="1044" y="151"/>
                  </a:lnTo>
                  <a:lnTo>
                    <a:pt x="1062" y="149"/>
                  </a:lnTo>
                  <a:lnTo>
                    <a:pt x="1080" y="147"/>
                  </a:lnTo>
                  <a:lnTo>
                    <a:pt x="1099" y="147"/>
                  </a:lnTo>
                  <a:lnTo>
                    <a:pt x="1099" y="147"/>
                  </a:lnTo>
                  <a:lnTo>
                    <a:pt x="1113" y="147"/>
                  </a:lnTo>
                  <a:lnTo>
                    <a:pt x="1128" y="148"/>
                  </a:lnTo>
                  <a:lnTo>
                    <a:pt x="1144" y="150"/>
                  </a:lnTo>
                  <a:lnTo>
                    <a:pt x="1158" y="152"/>
                  </a:lnTo>
                  <a:lnTo>
                    <a:pt x="1172" y="155"/>
                  </a:lnTo>
                  <a:lnTo>
                    <a:pt x="1186" y="160"/>
                  </a:lnTo>
                  <a:lnTo>
                    <a:pt x="1200" y="164"/>
                  </a:lnTo>
                  <a:lnTo>
                    <a:pt x="1213" y="169"/>
                  </a:lnTo>
                  <a:lnTo>
                    <a:pt x="1227" y="175"/>
                  </a:lnTo>
                  <a:lnTo>
                    <a:pt x="1239" y="181"/>
                  </a:lnTo>
                  <a:lnTo>
                    <a:pt x="1251" y="188"/>
                  </a:lnTo>
                  <a:lnTo>
                    <a:pt x="1264" y="195"/>
                  </a:lnTo>
                  <a:lnTo>
                    <a:pt x="1275" y="203"/>
                  </a:lnTo>
                  <a:lnTo>
                    <a:pt x="1286" y="211"/>
                  </a:lnTo>
                  <a:lnTo>
                    <a:pt x="1296" y="220"/>
                  </a:lnTo>
                  <a:lnTo>
                    <a:pt x="1306" y="230"/>
                  </a:lnTo>
                  <a:lnTo>
                    <a:pt x="1317" y="240"/>
                  </a:lnTo>
                  <a:lnTo>
                    <a:pt x="1325" y="249"/>
                  </a:lnTo>
                  <a:lnTo>
                    <a:pt x="1334" y="260"/>
                  </a:lnTo>
                  <a:lnTo>
                    <a:pt x="1342" y="272"/>
                  </a:lnTo>
                  <a:lnTo>
                    <a:pt x="1350" y="283"/>
                  </a:lnTo>
                  <a:lnTo>
                    <a:pt x="1358" y="295"/>
                  </a:lnTo>
                  <a:lnTo>
                    <a:pt x="1364" y="308"/>
                  </a:lnTo>
                  <a:lnTo>
                    <a:pt x="1370" y="319"/>
                  </a:lnTo>
                  <a:lnTo>
                    <a:pt x="1375" y="332"/>
                  </a:lnTo>
                  <a:lnTo>
                    <a:pt x="1380" y="345"/>
                  </a:lnTo>
                  <a:lnTo>
                    <a:pt x="1384" y="359"/>
                  </a:lnTo>
                  <a:lnTo>
                    <a:pt x="1387" y="373"/>
                  </a:lnTo>
                  <a:lnTo>
                    <a:pt x="1389" y="388"/>
                  </a:lnTo>
                  <a:lnTo>
                    <a:pt x="1392" y="402"/>
                  </a:lnTo>
                  <a:lnTo>
                    <a:pt x="1393" y="416"/>
                  </a:lnTo>
                  <a:lnTo>
                    <a:pt x="1393" y="431"/>
                  </a:lnTo>
                  <a:lnTo>
                    <a:pt x="1393" y="431"/>
                  </a:lnTo>
                  <a:lnTo>
                    <a:pt x="1392" y="454"/>
                  </a:lnTo>
                  <a:lnTo>
                    <a:pt x="1389" y="478"/>
                  </a:lnTo>
                  <a:lnTo>
                    <a:pt x="1384" y="501"/>
                  </a:lnTo>
                  <a:lnTo>
                    <a:pt x="1377" y="524"/>
                  </a:lnTo>
                  <a:lnTo>
                    <a:pt x="1368" y="544"/>
                  </a:lnTo>
                  <a:lnTo>
                    <a:pt x="1358" y="565"/>
                  </a:lnTo>
                  <a:lnTo>
                    <a:pt x="1346" y="585"/>
                  </a:lnTo>
                  <a:lnTo>
                    <a:pt x="1332" y="603"/>
                  </a:lnTo>
                  <a:lnTo>
                    <a:pt x="1332" y="603"/>
                  </a:lnTo>
                  <a:lnTo>
                    <a:pt x="1366" y="620"/>
                  </a:lnTo>
                  <a:lnTo>
                    <a:pt x="1398" y="638"/>
                  </a:lnTo>
                  <a:lnTo>
                    <a:pt x="1430" y="659"/>
                  </a:lnTo>
                  <a:lnTo>
                    <a:pt x="1460" y="680"/>
                  </a:lnTo>
                  <a:lnTo>
                    <a:pt x="1489" y="703"/>
                  </a:lnTo>
                  <a:lnTo>
                    <a:pt x="1516" y="728"/>
                  </a:lnTo>
                  <a:lnTo>
                    <a:pt x="1543" y="754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79" y="758"/>
                  </a:lnTo>
                  <a:lnTo>
                    <a:pt x="1592" y="736"/>
                  </a:lnTo>
                  <a:lnTo>
                    <a:pt x="1607" y="716"/>
                  </a:lnTo>
                  <a:lnTo>
                    <a:pt x="1623" y="696"/>
                  </a:lnTo>
                  <a:lnTo>
                    <a:pt x="1640" y="678"/>
                  </a:lnTo>
                  <a:lnTo>
                    <a:pt x="1659" y="661"/>
                  </a:lnTo>
                  <a:lnTo>
                    <a:pt x="1679" y="645"/>
                  </a:lnTo>
                  <a:lnTo>
                    <a:pt x="1700" y="630"/>
                  </a:lnTo>
                  <a:lnTo>
                    <a:pt x="1723" y="618"/>
                  </a:lnTo>
                  <a:lnTo>
                    <a:pt x="1745" y="606"/>
                  </a:lnTo>
                  <a:lnTo>
                    <a:pt x="1770" y="596"/>
                  </a:lnTo>
                  <a:lnTo>
                    <a:pt x="1794" y="587"/>
                  </a:lnTo>
                  <a:lnTo>
                    <a:pt x="1820" y="581"/>
                  </a:lnTo>
                  <a:lnTo>
                    <a:pt x="1847" y="576"/>
                  </a:lnTo>
                  <a:lnTo>
                    <a:pt x="1874" y="573"/>
                  </a:lnTo>
                  <a:lnTo>
                    <a:pt x="1901" y="572"/>
                  </a:lnTo>
                  <a:lnTo>
                    <a:pt x="1901" y="572"/>
                  </a:lnTo>
                  <a:lnTo>
                    <a:pt x="1930" y="573"/>
                  </a:lnTo>
                  <a:lnTo>
                    <a:pt x="1958" y="576"/>
                  </a:lnTo>
                  <a:lnTo>
                    <a:pt x="1986" y="582"/>
                  </a:lnTo>
                  <a:lnTo>
                    <a:pt x="2013" y="588"/>
                  </a:lnTo>
                  <a:lnTo>
                    <a:pt x="2039" y="598"/>
                  </a:lnTo>
                  <a:lnTo>
                    <a:pt x="2064" y="609"/>
                  </a:lnTo>
                  <a:lnTo>
                    <a:pt x="2087" y="621"/>
                  </a:lnTo>
                  <a:lnTo>
                    <a:pt x="2111" y="635"/>
                  </a:lnTo>
                  <a:lnTo>
                    <a:pt x="2132" y="651"/>
                  </a:lnTo>
                  <a:lnTo>
                    <a:pt x="2152" y="668"/>
                  </a:lnTo>
                  <a:lnTo>
                    <a:pt x="2171" y="687"/>
                  </a:lnTo>
                  <a:lnTo>
                    <a:pt x="2188" y="706"/>
                  </a:lnTo>
                  <a:lnTo>
                    <a:pt x="2205" y="727"/>
                  </a:lnTo>
                  <a:lnTo>
                    <a:pt x="2218" y="749"/>
                  </a:lnTo>
                  <a:lnTo>
                    <a:pt x="2232" y="772"/>
                  </a:lnTo>
                  <a:lnTo>
                    <a:pt x="2242" y="797"/>
                  </a:lnTo>
                  <a:lnTo>
                    <a:pt x="2242" y="797"/>
                  </a:lnTo>
                  <a:lnTo>
                    <a:pt x="2269" y="785"/>
                  </a:lnTo>
                  <a:lnTo>
                    <a:pt x="2296" y="774"/>
                  </a:lnTo>
                  <a:lnTo>
                    <a:pt x="2324" y="763"/>
                  </a:lnTo>
                  <a:lnTo>
                    <a:pt x="2351" y="754"/>
                  </a:lnTo>
                  <a:lnTo>
                    <a:pt x="2379" y="745"/>
                  </a:lnTo>
                  <a:lnTo>
                    <a:pt x="2408" y="736"/>
                  </a:lnTo>
                  <a:lnTo>
                    <a:pt x="2436" y="729"/>
                  </a:lnTo>
                  <a:lnTo>
                    <a:pt x="2465" y="722"/>
                  </a:lnTo>
                  <a:lnTo>
                    <a:pt x="2496" y="716"/>
                  </a:lnTo>
                  <a:lnTo>
                    <a:pt x="2525" y="710"/>
                  </a:lnTo>
                  <a:lnTo>
                    <a:pt x="2555" y="706"/>
                  </a:lnTo>
                  <a:lnTo>
                    <a:pt x="2585" y="702"/>
                  </a:lnTo>
                  <a:lnTo>
                    <a:pt x="2616" y="700"/>
                  </a:lnTo>
                  <a:lnTo>
                    <a:pt x="2646" y="697"/>
                  </a:lnTo>
                  <a:lnTo>
                    <a:pt x="2677" y="696"/>
                  </a:lnTo>
                  <a:lnTo>
                    <a:pt x="2708" y="695"/>
                  </a:lnTo>
                  <a:lnTo>
                    <a:pt x="2708" y="695"/>
                  </a:lnTo>
                  <a:lnTo>
                    <a:pt x="2736" y="696"/>
                  </a:lnTo>
                  <a:lnTo>
                    <a:pt x="2764" y="697"/>
                  </a:lnTo>
                  <a:lnTo>
                    <a:pt x="2792" y="699"/>
                  </a:lnTo>
                  <a:lnTo>
                    <a:pt x="2819" y="701"/>
                  </a:lnTo>
                  <a:lnTo>
                    <a:pt x="2846" y="704"/>
                  </a:lnTo>
                  <a:lnTo>
                    <a:pt x="2872" y="707"/>
                  </a:lnTo>
                  <a:lnTo>
                    <a:pt x="2899" y="711"/>
                  </a:lnTo>
                  <a:lnTo>
                    <a:pt x="2926" y="717"/>
                  </a:lnTo>
                  <a:lnTo>
                    <a:pt x="2953" y="722"/>
                  </a:lnTo>
                  <a:lnTo>
                    <a:pt x="2979" y="729"/>
                  </a:lnTo>
                  <a:lnTo>
                    <a:pt x="3031" y="743"/>
                  </a:lnTo>
                  <a:lnTo>
                    <a:pt x="3081" y="759"/>
                  </a:lnTo>
                  <a:lnTo>
                    <a:pt x="3129" y="777"/>
                  </a:lnTo>
                  <a:lnTo>
                    <a:pt x="3178" y="799"/>
                  </a:lnTo>
                  <a:lnTo>
                    <a:pt x="3225" y="822"/>
                  </a:lnTo>
                  <a:lnTo>
                    <a:pt x="3270" y="846"/>
                  </a:lnTo>
                  <a:lnTo>
                    <a:pt x="3313" y="873"/>
                  </a:lnTo>
                  <a:lnTo>
                    <a:pt x="3356" y="903"/>
                  </a:lnTo>
                  <a:lnTo>
                    <a:pt x="3397" y="934"/>
                  </a:lnTo>
                  <a:lnTo>
                    <a:pt x="3437" y="966"/>
                  </a:lnTo>
                  <a:lnTo>
                    <a:pt x="3474" y="1001"/>
                  </a:lnTo>
                  <a:lnTo>
                    <a:pt x="3510" y="1038"/>
                  </a:lnTo>
                  <a:lnTo>
                    <a:pt x="3544" y="1075"/>
                  </a:lnTo>
                  <a:lnTo>
                    <a:pt x="3576" y="1114"/>
                  </a:lnTo>
                  <a:lnTo>
                    <a:pt x="3606" y="1155"/>
                  </a:lnTo>
                  <a:lnTo>
                    <a:pt x="3635" y="1197"/>
                  </a:lnTo>
                  <a:lnTo>
                    <a:pt x="3661" y="1242"/>
                  </a:lnTo>
                  <a:lnTo>
                    <a:pt x="3685" y="1287"/>
                  </a:lnTo>
                  <a:lnTo>
                    <a:pt x="3706" y="1332"/>
                  </a:lnTo>
                  <a:lnTo>
                    <a:pt x="3726" y="1380"/>
                  </a:lnTo>
                  <a:lnTo>
                    <a:pt x="3743" y="1429"/>
                  </a:lnTo>
                  <a:lnTo>
                    <a:pt x="3758" y="1478"/>
                  </a:lnTo>
                  <a:lnTo>
                    <a:pt x="3764" y="1503"/>
                  </a:lnTo>
                  <a:lnTo>
                    <a:pt x="3770" y="1529"/>
                  </a:lnTo>
                  <a:lnTo>
                    <a:pt x="3774" y="1554"/>
                  </a:lnTo>
                  <a:lnTo>
                    <a:pt x="3779" y="1580"/>
                  </a:lnTo>
                  <a:lnTo>
                    <a:pt x="3783" y="1606"/>
                  </a:lnTo>
                  <a:lnTo>
                    <a:pt x="3786" y="1633"/>
                  </a:lnTo>
                  <a:lnTo>
                    <a:pt x="3789" y="1659"/>
                  </a:lnTo>
                  <a:lnTo>
                    <a:pt x="3790" y="1686"/>
                  </a:lnTo>
                  <a:lnTo>
                    <a:pt x="3791" y="1711"/>
                  </a:lnTo>
                  <a:lnTo>
                    <a:pt x="3791" y="1738"/>
                  </a:lnTo>
                  <a:lnTo>
                    <a:pt x="3791" y="1738"/>
                  </a:lnTo>
                  <a:lnTo>
                    <a:pt x="3790" y="1784"/>
                  </a:lnTo>
                  <a:lnTo>
                    <a:pt x="3788" y="1828"/>
                  </a:lnTo>
                  <a:lnTo>
                    <a:pt x="3783" y="1872"/>
                  </a:lnTo>
                  <a:lnTo>
                    <a:pt x="3776" y="1916"/>
                  </a:lnTo>
                  <a:lnTo>
                    <a:pt x="3768" y="1958"/>
                  </a:lnTo>
                  <a:lnTo>
                    <a:pt x="3758" y="2000"/>
                  </a:lnTo>
                  <a:lnTo>
                    <a:pt x="3745" y="2042"/>
                  </a:lnTo>
                  <a:lnTo>
                    <a:pt x="3732" y="2082"/>
                  </a:lnTo>
                  <a:lnTo>
                    <a:pt x="3732" y="2082"/>
                  </a:lnTo>
                  <a:lnTo>
                    <a:pt x="3761" y="2079"/>
                  </a:lnTo>
                  <a:lnTo>
                    <a:pt x="3791" y="2078"/>
                  </a:lnTo>
                  <a:lnTo>
                    <a:pt x="3791" y="2078"/>
                  </a:lnTo>
                  <a:lnTo>
                    <a:pt x="3810" y="2078"/>
                  </a:lnTo>
                  <a:lnTo>
                    <a:pt x="3829" y="2080"/>
                  </a:lnTo>
                  <a:lnTo>
                    <a:pt x="3847" y="2082"/>
                  </a:lnTo>
                  <a:lnTo>
                    <a:pt x="3865" y="2085"/>
                  </a:lnTo>
                  <a:lnTo>
                    <a:pt x="3883" y="2088"/>
                  </a:lnTo>
                  <a:lnTo>
                    <a:pt x="3900" y="2094"/>
                  </a:lnTo>
                  <a:lnTo>
                    <a:pt x="3918" y="2099"/>
                  </a:lnTo>
                  <a:lnTo>
                    <a:pt x="3934" y="2106"/>
                  </a:lnTo>
                  <a:lnTo>
                    <a:pt x="3951" y="2112"/>
                  </a:lnTo>
                  <a:lnTo>
                    <a:pt x="3966" y="2120"/>
                  </a:lnTo>
                  <a:lnTo>
                    <a:pt x="3982" y="2128"/>
                  </a:lnTo>
                  <a:lnTo>
                    <a:pt x="3996" y="2138"/>
                  </a:lnTo>
                  <a:lnTo>
                    <a:pt x="4011" y="2148"/>
                  </a:lnTo>
                  <a:lnTo>
                    <a:pt x="4025" y="2157"/>
                  </a:lnTo>
                  <a:lnTo>
                    <a:pt x="4038" y="2169"/>
                  </a:lnTo>
                  <a:lnTo>
                    <a:pt x="4050" y="2180"/>
                  </a:lnTo>
                  <a:lnTo>
                    <a:pt x="4063" y="2193"/>
                  </a:lnTo>
                  <a:lnTo>
                    <a:pt x="4074" y="2206"/>
                  </a:lnTo>
                  <a:lnTo>
                    <a:pt x="4085" y="2219"/>
                  </a:lnTo>
                  <a:lnTo>
                    <a:pt x="4095" y="2233"/>
                  </a:lnTo>
                  <a:lnTo>
                    <a:pt x="4104" y="2247"/>
                  </a:lnTo>
                  <a:lnTo>
                    <a:pt x="4113" y="2262"/>
                  </a:lnTo>
                  <a:lnTo>
                    <a:pt x="4121" y="2277"/>
                  </a:lnTo>
                  <a:lnTo>
                    <a:pt x="4129" y="2292"/>
                  </a:lnTo>
                  <a:lnTo>
                    <a:pt x="4136" y="2309"/>
                  </a:lnTo>
                  <a:lnTo>
                    <a:pt x="4141" y="2325"/>
                  </a:lnTo>
                  <a:lnTo>
                    <a:pt x="4146" y="2342"/>
                  </a:lnTo>
                  <a:lnTo>
                    <a:pt x="4150" y="2358"/>
                  </a:lnTo>
                  <a:lnTo>
                    <a:pt x="4154" y="2376"/>
                  </a:lnTo>
                  <a:lnTo>
                    <a:pt x="4156" y="2394"/>
                  </a:lnTo>
                  <a:lnTo>
                    <a:pt x="4157" y="2411"/>
                  </a:lnTo>
                  <a:lnTo>
                    <a:pt x="4158" y="2430"/>
                  </a:lnTo>
                  <a:lnTo>
                    <a:pt x="4158" y="2430"/>
                  </a:lnTo>
                  <a:lnTo>
                    <a:pt x="4156" y="2460"/>
                  </a:lnTo>
                  <a:lnTo>
                    <a:pt x="4152" y="2489"/>
                  </a:lnTo>
                  <a:lnTo>
                    <a:pt x="4147" y="2517"/>
                  </a:lnTo>
                  <a:lnTo>
                    <a:pt x="4138" y="2544"/>
                  </a:lnTo>
                  <a:lnTo>
                    <a:pt x="4127" y="2571"/>
                  </a:lnTo>
                  <a:lnTo>
                    <a:pt x="4114" y="2596"/>
                  </a:lnTo>
                  <a:lnTo>
                    <a:pt x="4100" y="2620"/>
                  </a:lnTo>
                  <a:lnTo>
                    <a:pt x="4083" y="2643"/>
                  </a:lnTo>
                  <a:lnTo>
                    <a:pt x="4065" y="2664"/>
                  </a:lnTo>
                  <a:lnTo>
                    <a:pt x="4045" y="2684"/>
                  </a:lnTo>
                  <a:lnTo>
                    <a:pt x="4022" y="2703"/>
                  </a:lnTo>
                  <a:lnTo>
                    <a:pt x="4000" y="2720"/>
                  </a:lnTo>
                  <a:lnTo>
                    <a:pt x="3975" y="2734"/>
                  </a:lnTo>
                  <a:lnTo>
                    <a:pt x="3949" y="2748"/>
                  </a:lnTo>
                  <a:lnTo>
                    <a:pt x="3922" y="2759"/>
                  </a:lnTo>
                  <a:lnTo>
                    <a:pt x="3894" y="2768"/>
                  </a:lnTo>
                  <a:lnTo>
                    <a:pt x="3906" y="2782"/>
                  </a:lnTo>
                  <a:lnTo>
                    <a:pt x="0" y="2782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" y="408"/>
                  </a:lnTo>
                  <a:lnTo>
                    <a:pt x="2" y="386"/>
                  </a:lnTo>
                  <a:lnTo>
                    <a:pt x="5" y="365"/>
                  </a:lnTo>
                  <a:lnTo>
                    <a:pt x="9" y="343"/>
                  </a:lnTo>
                  <a:lnTo>
                    <a:pt x="14" y="323"/>
                  </a:lnTo>
                  <a:lnTo>
                    <a:pt x="20" y="302"/>
                  </a:lnTo>
                  <a:lnTo>
                    <a:pt x="26" y="283"/>
                  </a:lnTo>
                  <a:lnTo>
                    <a:pt x="34" y="263"/>
                  </a:lnTo>
                  <a:lnTo>
                    <a:pt x="43" y="244"/>
                  </a:lnTo>
                  <a:lnTo>
                    <a:pt x="53" y="226"/>
                  </a:lnTo>
                  <a:lnTo>
                    <a:pt x="65" y="207"/>
                  </a:lnTo>
                  <a:lnTo>
                    <a:pt x="76" y="190"/>
                  </a:lnTo>
                  <a:lnTo>
                    <a:pt x="88" y="173"/>
                  </a:lnTo>
                  <a:lnTo>
                    <a:pt x="102" y="156"/>
                  </a:lnTo>
                  <a:lnTo>
                    <a:pt x="116" y="141"/>
                  </a:lnTo>
                  <a:lnTo>
                    <a:pt x="131" y="126"/>
                  </a:lnTo>
                  <a:lnTo>
                    <a:pt x="146" y="112"/>
                  </a:lnTo>
                  <a:lnTo>
                    <a:pt x="162" y="98"/>
                  </a:lnTo>
                  <a:lnTo>
                    <a:pt x="179" y="85"/>
                  </a:lnTo>
                  <a:lnTo>
                    <a:pt x="197" y="73"/>
                  </a:lnTo>
                  <a:lnTo>
                    <a:pt x="215" y="62"/>
                  </a:lnTo>
                  <a:lnTo>
                    <a:pt x="234" y="52"/>
                  </a:lnTo>
                  <a:lnTo>
                    <a:pt x="253" y="43"/>
                  </a:lnTo>
                  <a:lnTo>
                    <a:pt x="272" y="34"/>
                  </a:lnTo>
                  <a:lnTo>
                    <a:pt x="293" y="26"/>
                  </a:lnTo>
                  <a:lnTo>
                    <a:pt x="314" y="19"/>
                  </a:lnTo>
                  <a:lnTo>
                    <a:pt x="335" y="14"/>
                  </a:lnTo>
                  <a:lnTo>
                    <a:pt x="356" y="8"/>
                  </a:lnTo>
                  <a:lnTo>
                    <a:pt x="379" y="5"/>
                  </a:lnTo>
                  <a:lnTo>
                    <a:pt x="401" y="2"/>
                  </a:lnTo>
                  <a:lnTo>
                    <a:pt x="424" y="1"/>
                  </a:lnTo>
                  <a:lnTo>
                    <a:pt x="446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76"/>
            <p:cNvSpPr/>
            <p:nvPr/>
          </p:nvSpPr>
          <p:spPr bwMode="auto">
            <a:xfrm flipH="1">
              <a:off x="6873456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256D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477"/>
            <p:cNvSpPr/>
            <p:nvPr/>
          </p:nvSpPr>
          <p:spPr bwMode="auto">
            <a:xfrm flipH="1">
              <a:off x="7069850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478"/>
            <p:cNvSpPr/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  <a:close/>
                </a:path>
              </a:pathLst>
            </a:custGeom>
            <a:solidFill>
              <a:srgbClr val="4139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479"/>
            <p:cNvSpPr/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480"/>
            <p:cNvSpPr/>
            <p:nvPr/>
          </p:nvSpPr>
          <p:spPr bwMode="auto">
            <a:xfrm flipH="1">
              <a:off x="7954492" y="91079"/>
              <a:ext cx="43450" cy="78184"/>
            </a:xfrm>
            <a:custGeom>
              <a:avLst/>
              <a:gdLst>
                <a:gd name="T0" fmla="*/ 155 w 155"/>
                <a:gd name="T1" fmla="*/ 30 h 316"/>
                <a:gd name="T2" fmla="*/ 155 w 155"/>
                <a:gd name="T3" fmla="*/ 316 h 316"/>
                <a:gd name="T4" fmla="*/ 0 w 155"/>
                <a:gd name="T5" fmla="*/ 316 h 316"/>
                <a:gd name="T6" fmla="*/ 0 w 155"/>
                <a:gd name="T7" fmla="*/ 30 h 316"/>
                <a:gd name="T8" fmla="*/ 0 w 155"/>
                <a:gd name="T9" fmla="*/ 30 h 316"/>
                <a:gd name="T10" fmla="*/ 1 w 155"/>
                <a:gd name="T11" fmla="*/ 20 h 316"/>
                <a:gd name="T12" fmla="*/ 3 w 155"/>
                <a:gd name="T13" fmla="*/ 15 h 316"/>
                <a:gd name="T14" fmla="*/ 5 w 155"/>
                <a:gd name="T15" fmla="*/ 11 h 316"/>
                <a:gd name="T16" fmla="*/ 7 w 155"/>
                <a:gd name="T17" fmla="*/ 9 h 316"/>
                <a:gd name="T18" fmla="*/ 9 w 155"/>
                <a:gd name="T19" fmla="*/ 7 h 316"/>
                <a:gd name="T20" fmla="*/ 17 w 155"/>
                <a:gd name="T21" fmla="*/ 2 h 316"/>
                <a:gd name="T22" fmla="*/ 25 w 155"/>
                <a:gd name="T23" fmla="*/ 1 h 316"/>
                <a:gd name="T24" fmla="*/ 35 w 155"/>
                <a:gd name="T25" fmla="*/ 0 h 316"/>
                <a:gd name="T26" fmla="*/ 57 w 155"/>
                <a:gd name="T27" fmla="*/ 0 h 316"/>
                <a:gd name="T28" fmla="*/ 98 w 155"/>
                <a:gd name="T29" fmla="*/ 0 h 316"/>
                <a:gd name="T30" fmla="*/ 98 w 155"/>
                <a:gd name="T31" fmla="*/ 0 h 316"/>
                <a:gd name="T32" fmla="*/ 120 w 155"/>
                <a:gd name="T33" fmla="*/ 0 h 316"/>
                <a:gd name="T34" fmla="*/ 130 w 155"/>
                <a:gd name="T35" fmla="*/ 1 h 316"/>
                <a:gd name="T36" fmla="*/ 138 w 155"/>
                <a:gd name="T37" fmla="*/ 2 h 316"/>
                <a:gd name="T38" fmla="*/ 146 w 155"/>
                <a:gd name="T39" fmla="*/ 7 h 316"/>
                <a:gd name="T40" fmla="*/ 148 w 155"/>
                <a:gd name="T41" fmla="*/ 9 h 316"/>
                <a:gd name="T42" fmla="*/ 151 w 155"/>
                <a:gd name="T43" fmla="*/ 11 h 316"/>
                <a:gd name="T44" fmla="*/ 153 w 155"/>
                <a:gd name="T45" fmla="*/ 15 h 316"/>
                <a:gd name="T46" fmla="*/ 154 w 155"/>
                <a:gd name="T47" fmla="*/ 20 h 316"/>
                <a:gd name="T48" fmla="*/ 155 w 155"/>
                <a:gd name="T49" fmla="*/ 30 h 316"/>
                <a:gd name="T50" fmla="*/ 155 w 155"/>
                <a:gd name="T51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5" h="316">
                  <a:moveTo>
                    <a:pt x="155" y="30"/>
                  </a:moveTo>
                  <a:lnTo>
                    <a:pt x="155" y="316"/>
                  </a:lnTo>
                  <a:lnTo>
                    <a:pt x="0" y="3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17" y="2"/>
                  </a:lnTo>
                  <a:lnTo>
                    <a:pt x="25" y="1"/>
                  </a:lnTo>
                  <a:lnTo>
                    <a:pt x="35" y="0"/>
                  </a:lnTo>
                  <a:lnTo>
                    <a:pt x="5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8" y="2"/>
                  </a:lnTo>
                  <a:lnTo>
                    <a:pt x="146" y="7"/>
                  </a:lnTo>
                  <a:lnTo>
                    <a:pt x="148" y="9"/>
                  </a:lnTo>
                  <a:lnTo>
                    <a:pt x="151" y="11"/>
                  </a:lnTo>
                  <a:lnTo>
                    <a:pt x="153" y="15"/>
                  </a:lnTo>
                  <a:lnTo>
                    <a:pt x="154" y="20"/>
                  </a:lnTo>
                  <a:lnTo>
                    <a:pt x="155" y="30"/>
                  </a:lnTo>
                  <a:lnTo>
                    <a:pt x="155" y="3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481"/>
            <p:cNvSpPr/>
            <p:nvPr/>
          </p:nvSpPr>
          <p:spPr bwMode="auto">
            <a:xfrm flipH="1">
              <a:off x="7951016" y="101503"/>
              <a:ext cx="50402" cy="12162"/>
            </a:xfrm>
            <a:custGeom>
              <a:avLst/>
              <a:gdLst>
                <a:gd name="T0" fmla="*/ 16 w 175"/>
                <a:gd name="T1" fmla="*/ 49 h 49"/>
                <a:gd name="T2" fmla="*/ 16 w 175"/>
                <a:gd name="T3" fmla="*/ 49 h 49"/>
                <a:gd name="T4" fmla="*/ 9 w 175"/>
                <a:gd name="T5" fmla="*/ 48 h 49"/>
                <a:gd name="T6" fmla="*/ 5 w 175"/>
                <a:gd name="T7" fmla="*/ 45 h 49"/>
                <a:gd name="T8" fmla="*/ 1 w 175"/>
                <a:gd name="T9" fmla="*/ 40 h 49"/>
                <a:gd name="T10" fmla="*/ 0 w 175"/>
                <a:gd name="T11" fmla="*/ 34 h 49"/>
                <a:gd name="T12" fmla="*/ 0 w 175"/>
                <a:gd name="T13" fmla="*/ 16 h 49"/>
                <a:gd name="T14" fmla="*/ 0 w 175"/>
                <a:gd name="T15" fmla="*/ 16 h 49"/>
                <a:gd name="T16" fmla="*/ 1 w 175"/>
                <a:gd name="T17" fmla="*/ 9 h 49"/>
                <a:gd name="T18" fmla="*/ 5 w 175"/>
                <a:gd name="T19" fmla="*/ 5 h 49"/>
                <a:gd name="T20" fmla="*/ 9 w 175"/>
                <a:gd name="T21" fmla="*/ 2 h 49"/>
                <a:gd name="T22" fmla="*/ 16 w 175"/>
                <a:gd name="T23" fmla="*/ 0 h 49"/>
                <a:gd name="T24" fmla="*/ 159 w 175"/>
                <a:gd name="T25" fmla="*/ 0 h 49"/>
                <a:gd name="T26" fmla="*/ 159 w 175"/>
                <a:gd name="T27" fmla="*/ 0 h 49"/>
                <a:gd name="T28" fmla="*/ 166 w 175"/>
                <a:gd name="T29" fmla="*/ 2 h 49"/>
                <a:gd name="T30" fmla="*/ 171 w 175"/>
                <a:gd name="T31" fmla="*/ 5 h 49"/>
                <a:gd name="T32" fmla="*/ 174 w 175"/>
                <a:gd name="T33" fmla="*/ 9 h 49"/>
                <a:gd name="T34" fmla="*/ 175 w 175"/>
                <a:gd name="T35" fmla="*/ 16 h 49"/>
                <a:gd name="T36" fmla="*/ 175 w 175"/>
                <a:gd name="T37" fmla="*/ 34 h 49"/>
                <a:gd name="T38" fmla="*/ 175 w 175"/>
                <a:gd name="T39" fmla="*/ 34 h 49"/>
                <a:gd name="T40" fmla="*/ 174 w 175"/>
                <a:gd name="T41" fmla="*/ 40 h 49"/>
                <a:gd name="T42" fmla="*/ 171 w 175"/>
                <a:gd name="T43" fmla="*/ 45 h 49"/>
                <a:gd name="T44" fmla="*/ 166 w 175"/>
                <a:gd name="T45" fmla="*/ 48 h 49"/>
                <a:gd name="T46" fmla="*/ 159 w 175"/>
                <a:gd name="T47" fmla="*/ 49 h 49"/>
                <a:gd name="T48" fmla="*/ 16 w 175"/>
                <a:gd name="T4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9">
                  <a:moveTo>
                    <a:pt x="16" y="49"/>
                  </a:moveTo>
                  <a:lnTo>
                    <a:pt x="16" y="49"/>
                  </a:lnTo>
                  <a:lnTo>
                    <a:pt x="9" y="48"/>
                  </a:lnTo>
                  <a:lnTo>
                    <a:pt x="5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71" y="5"/>
                  </a:lnTo>
                  <a:lnTo>
                    <a:pt x="174" y="9"/>
                  </a:lnTo>
                  <a:lnTo>
                    <a:pt x="175" y="16"/>
                  </a:lnTo>
                  <a:lnTo>
                    <a:pt x="175" y="34"/>
                  </a:lnTo>
                  <a:lnTo>
                    <a:pt x="175" y="34"/>
                  </a:lnTo>
                  <a:lnTo>
                    <a:pt x="174" y="40"/>
                  </a:lnTo>
                  <a:lnTo>
                    <a:pt x="171" y="45"/>
                  </a:lnTo>
                  <a:lnTo>
                    <a:pt x="166" y="48"/>
                  </a:lnTo>
                  <a:lnTo>
                    <a:pt x="159" y="49"/>
                  </a:lnTo>
                  <a:lnTo>
                    <a:pt x="16" y="49"/>
                  </a:lnTo>
                  <a:close/>
                </a:path>
              </a:pathLst>
            </a:custGeom>
            <a:solidFill>
              <a:srgbClr val="C128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Rectangle 1482"/>
            <p:cNvSpPr>
              <a:spLocks noChangeArrowheads="1"/>
            </p:cNvSpPr>
            <p:nvPr/>
          </p:nvSpPr>
          <p:spPr bwMode="auto">
            <a:xfrm flipH="1">
              <a:off x="7924946" y="285671"/>
              <a:ext cx="102542" cy="159844"/>
            </a:xfrm>
            <a:prstGeom prst="rect">
              <a:avLst/>
            </a:prstGeom>
            <a:solidFill>
              <a:srgbClr val="ECE58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483"/>
            <p:cNvSpPr/>
            <p:nvPr/>
          </p:nvSpPr>
          <p:spPr bwMode="auto">
            <a:xfrm flipH="1">
              <a:off x="7938850" y="334319"/>
              <a:ext cx="74734" cy="62547"/>
            </a:xfrm>
            <a:custGeom>
              <a:avLst/>
              <a:gdLst>
                <a:gd name="T0" fmla="*/ 0 w 263"/>
                <a:gd name="T1" fmla="*/ 126 h 252"/>
                <a:gd name="T2" fmla="*/ 3 w 263"/>
                <a:gd name="T3" fmla="*/ 151 h 252"/>
                <a:gd name="T4" fmla="*/ 11 w 263"/>
                <a:gd name="T5" fmla="*/ 175 h 252"/>
                <a:gd name="T6" fmla="*/ 23 w 263"/>
                <a:gd name="T7" fmla="*/ 196 h 252"/>
                <a:gd name="T8" fmla="*/ 39 w 263"/>
                <a:gd name="T9" fmla="*/ 215 h 252"/>
                <a:gd name="T10" fmla="*/ 59 w 263"/>
                <a:gd name="T11" fmla="*/ 231 h 252"/>
                <a:gd name="T12" fmla="*/ 81 w 263"/>
                <a:gd name="T13" fmla="*/ 243 h 252"/>
                <a:gd name="T14" fmla="*/ 105 w 263"/>
                <a:gd name="T15" fmla="*/ 249 h 252"/>
                <a:gd name="T16" fmla="*/ 132 w 263"/>
                <a:gd name="T17" fmla="*/ 252 h 252"/>
                <a:gd name="T18" fmla="*/ 145 w 263"/>
                <a:gd name="T19" fmla="*/ 251 h 252"/>
                <a:gd name="T20" fmla="*/ 171 w 263"/>
                <a:gd name="T21" fmla="*/ 246 h 252"/>
                <a:gd name="T22" fmla="*/ 194 w 263"/>
                <a:gd name="T23" fmla="*/ 237 h 252"/>
                <a:gd name="T24" fmla="*/ 215 w 263"/>
                <a:gd name="T25" fmla="*/ 223 h 252"/>
                <a:gd name="T26" fmla="*/ 233 w 263"/>
                <a:gd name="T27" fmla="*/ 206 h 252"/>
                <a:gd name="T28" fmla="*/ 247 w 263"/>
                <a:gd name="T29" fmla="*/ 187 h 252"/>
                <a:gd name="T30" fmla="*/ 257 w 263"/>
                <a:gd name="T31" fmla="*/ 164 h 252"/>
                <a:gd name="T32" fmla="*/ 262 w 263"/>
                <a:gd name="T33" fmla="*/ 139 h 252"/>
                <a:gd name="T34" fmla="*/ 263 w 263"/>
                <a:gd name="T35" fmla="*/ 126 h 252"/>
                <a:gd name="T36" fmla="*/ 261 w 263"/>
                <a:gd name="T37" fmla="*/ 100 h 252"/>
                <a:gd name="T38" fmla="*/ 253 w 263"/>
                <a:gd name="T39" fmla="*/ 76 h 252"/>
                <a:gd name="T40" fmla="*/ 240 w 263"/>
                <a:gd name="T41" fmla="*/ 55 h 252"/>
                <a:gd name="T42" fmla="*/ 225 w 263"/>
                <a:gd name="T43" fmla="*/ 37 h 252"/>
                <a:gd name="T44" fmla="*/ 205 w 263"/>
                <a:gd name="T45" fmla="*/ 21 h 252"/>
                <a:gd name="T46" fmla="*/ 183 w 263"/>
                <a:gd name="T47" fmla="*/ 10 h 252"/>
                <a:gd name="T48" fmla="*/ 159 w 263"/>
                <a:gd name="T49" fmla="*/ 2 h 252"/>
                <a:gd name="T50" fmla="*/ 132 w 263"/>
                <a:gd name="T51" fmla="*/ 0 h 252"/>
                <a:gd name="T52" fmla="*/ 118 w 263"/>
                <a:gd name="T53" fmla="*/ 0 h 252"/>
                <a:gd name="T54" fmla="*/ 92 w 263"/>
                <a:gd name="T55" fmla="*/ 5 h 252"/>
                <a:gd name="T56" fmla="*/ 69 w 263"/>
                <a:gd name="T57" fmla="*/ 15 h 252"/>
                <a:gd name="T58" fmla="*/ 49 w 263"/>
                <a:gd name="T59" fmla="*/ 29 h 252"/>
                <a:gd name="T60" fmla="*/ 31 w 263"/>
                <a:gd name="T61" fmla="*/ 45 h 252"/>
                <a:gd name="T62" fmla="*/ 16 w 263"/>
                <a:gd name="T63" fmla="*/ 66 h 252"/>
                <a:gd name="T64" fmla="*/ 6 w 263"/>
                <a:gd name="T65" fmla="*/ 88 h 252"/>
                <a:gd name="T66" fmla="*/ 2 w 263"/>
                <a:gd name="T67" fmla="*/ 113 h 252"/>
                <a:gd name="T68" fmla="*/ 0 w 263"/>
                <a:gd name="T69" fmla="*/ 12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52">
                  <a:moveTo>
                    <a:pt x="0" y="126"/>
                  </a:moveTo>
                  <a:lnTo>
                    <a:pt x="0" y="126"/>
                  </a:lnTo>
                  <a:lnTo>
                    <a:pt x="2" y="139"/>
                  </a:lnTo>
                  <a:lnTo>
                    <a:pt x="3" y="151"/>
                  </a:lnTo>
                  <a:lnTo>
                    <a:pt x="6" y="164"/>
                  </a:lnTo>
                  <a:lnTo>
                    <a:pt x="11" y="175"/>
                  </a:lnTo>
                  <a:lnTo>
                    <a:pt x="16" y="187"/>
                  </a:lnTo>
                  <a:lnTo>
                    <a:pt x="23" y="196"/>
                  </a:lnTo>
                  <a:lnTo>
                    <a:pt x="31" y="206"/>
                  </a:lnTo>
                  <a:lnTo>
                    <a:pt x="39" y="215"/>
                  </a:lnTo>
                  <a:lnTo>
                    <a:pt x="49" y="223"/>
                  </a:lnTo>
                  <a:lnTo>
                    <a:pt x="59" y="231"/>
                  </a:lnTo>
                  <a:lnTo>
                    <a:pt x="69" y="237"/>
                  </a:lnTo>
                  <a:lnTo>
                    <a:pt x="81" y="243"/>
                  </a:lnTo>
                  <a:lnTo>
                    <a:pt x="92" y="246"/>
                  </a:lnTo>
                  <a:lnTo>
                    <a:pt x="105" y="249"/>
                  </a:lnTo>
                  <a:lnTo>
                    <a:pt x="118" y="251"/>
                  </a:lnTo>
                  <a:lnTo>
                    <a:pt x="132" y="252"/>
                  </a:lnTo>
                  <a:lnTo>
                    <a:pt x="132" y="252"/>
                  </a:lnTo>
                  <a:lnTo>
                    <a:pt x="145" y="251"/>
                  </a:lnTo>
                  <a:lnTo>
                    <a:pt x="159" y="249"/>
                  </a:lnTo>
                  <a:lnTo>
                    <a:pt x="171" y="246"/>
                  </a:lnTo>
                  <a:lnTo>
                    <a:pt x="183" y="243"/>
                  </a:lnTo>
                  <a:lnTo>
                    <a:pt x="194" y="237"/>
                  </a:lnTo>
                  <a:lnTo>
                    <a:pt x="205" y="231"/>
                  </a:lnTo>
                  <a:lnTo>
                    <a:pt x="215" y="223"/>
                  </a:lnTo>
                  <a:lnTo>
                    <a:pt x="225" y="215"/>
                  </a:lnTo>
                  <a:lnTo>
                    <a:pt x="233" y="206"/>
                  </a:lnTo>
                  <a:lnTo>
                    <a:pt x="240" y="196"/>
                  </a:lnTo>
                  <a:lnTo>
                    <a:pt x="247" y="187"/>
                  </a:lnTo>
                  <a:lnTo>
                    <a:pt x="253" y="175"/>
                  </a:lnTo>
                  <a:lnTo>
                    <a:pt x="257" y="164"/>
                  </a:lnTo>
                  <a:lnTo>
                    <a:pt x="261" y="151"/>
                  </a:lnTo>
                  <a:lnTo>
                    <a:pt x="262" y="139"/>
                  </a:lnTo>
                  <a:lnTo>
                    <a:pt x="263" y="126"/>
                  </a:lnTo>
                  <a:lnTo>
                    <a:pt x="263" y="126"/>
                  </a:lnTo>
                  <a:lnTo>
                    <a:pt x="262" y="113"/>
                  </a:lnTo>
                  <a:lnTo>
                    <a:pt x="261" y="100"/>
                  </a:lnTo>
                  <a:lnTo>
                    <a:pt x="257" y="88"/>
                  </a:lnTo>
                  <a:lnTo>
                    <a:pt x="253" y="76"/>
                  </a:lnTo>
                  <a:lnTo>
                    <a:pt x="247" y="66"/>
                  </a:lnTo>
                  <a:lnTo>
                    <a:pt x="240" y="55"/>
                  </a:lnTo>
                  <a:lnTo>
                    <a:pt x="233" y="45"/>
                  </a:lnTo>
                  <a:lnTo>
                    <a:pt x="225" y="37"/>
                  </a:lnTo>
                  <a:lnTo>
                    <a:pt x="215" y="29"/>
                  </a:lnTo>
                  <a:lnTo>
                    <a:pt x="205" y="21"/>
                  </a:lnTo>
                  <a:lnTo>
                    <a:pt x="194" y="15"/>
                  </a:lnTo>
                  <a:lnTo>
                    <a:pt x="183" y="10"/>
                  </a:lnTo>
                  <a:lnTo>
                    <a:pt x="171" y="5"/>
                  </a:lnTo>
                  <a:lnTo>
                    <a:pt x="159" y="2"/>
                  </a:lnTo>
                  <a:lnTo>
                    <a:pt x="14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1" y="10"/>
                  </a:lnTo>
                  <a:lnTo>
                    <a:pt x="69" y="15"/>
                  </a:lnTo>
                  <a:lnTo>
                    <a:pt x="59" y="21"/>
                  </a:lnTo>
                  <a:lnTo>
                    <a:pt x="49" y="29"/>
                  </a:lnTo>
                  <a:lnTo>
                    <a:pt x="39" y="37"/>
                  </a:lnTo>
                  <a:lnTo>
                    <a:pt x="31" y="45"/>
                  </a:lnTo>
                  <a:lnTo>
                    <a:pt x="23" y="55"/>
                  </a:lnTo>
                  <a:lnTo>
                    <a:pt x="16" y="66"/>
                  </a:lnTo>
                  <a:lnTo>
                    <a:pt x="11" y="76"/>
                  </a:lnTo>
                  <a:lnTo>
                    <a:pt x="6" y="88"/>
                  </a:lnTo>
                  <a:lnTo>
                    <a:pt x="3" y="100"/>
                  </a:lnTo>
                  <a:lnTo>
                    <a:pt x="2" y="113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CCE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484"/>
            <p:cNvSpPr/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  <a:close/>
                </a:path>
              </a:pathLst>
            </a:custGeom>
            <a:solidFill>
              <a:srgbClr val="6F65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485"/>
            <p:cNvSpPr/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486"/>
            <p:cNvSpPr/>
            <p:nvPr/>
          </p:nvSpPr>
          <p:spPr bwMode="auto">
            <a:xfrm flipH="1">
              <a:off x="8025750" y="407291"/>
              <a:ext cx="311102" cy="128570"/>
            </a:xfrm>
            <a:custGeom>
              <a:avLst/>
              <a:gdLst>
                <a:gd name="T0" fmla="*/ 535 w 1071"/>
                <a:gd name="T1" fmla="*/ 517 h 517"/>
                <a:gd name="T2" fmla="*/ 481 w 1071"/>
                <a:gd name="T3" fmla="*/ 513 h 517"/>
                <a:gd name="T4" fmla="*/ 427 w 1071"/>
                <a:gd name="T5" fmla="*/ 506 h 517"/>
                <a:gd name="T6" fmla="*/ 375 w 1071"/>
                <a:gd name="T7" fmla="*/ 493 h 517"/>
                <a:gd name="T8" fmla="*/ 326 w 1071"/>
                <a:gd name="T9" fmla="*/ 476 h 517"/>
                <a:gd name="T10" fmla="*/ 280 w 1071"/>
                <a:gd name="T11" fmla="*/ 454 h 517"/>
                <a:gd name="T12" fmla="*/ 235 w 1071"/>
                <a:gd name="T13" fmla="*/ 428 h 517"/>
                <a:gd name="T14" fmla="*/ 194 w 1071"/>
                <a:gd name="T15" fmla="*/ 399 h 517"/>
                <a:gd name="T16" fmla="*/ 157 w 1071"/>
                <a:gd name="T17" fmla="*/ 365 h 517"/>
                <a:gd name="T18" fmla="*/ 122 w 1071"/>
                <a:gd name="T19" fmla="*/ 329 h 517"/>
                <a:gd name="T20" fmla="*/ 90 w 1071"/>
                <a:gd name="T21" fmla="*/ 289 h 517"/>
                <a:gd name="T22" fmla="*/ 64 w 1071"/>
                <a:gd name="T23" fmla="*/ 247 h 517"/>
                <a:gd name="T24" fmla="*/ 41 w 1071"/>
                <a:gd name="T25" fmla="*/ 201 h 517"/>
                <a:gd name="T26" fmla="*/ 23 w 1071"/>
                <a:gd name="T27" fmla="*/ 154 h 517"/>
                <a:gd name="T28" fmla="*/ 10 w 1071"/>
                <a:gd name="T29" fmla="*/ 104 h 517"/>
                <a:gd name="T30" fmla="*/ 2 w 1071"/>
                <a:gd name="T31" fmla="*/ 53 h 517"/>
                <a:gd name="T32" fmla="*/ 0 w 1071"/>
                <a:gd name="T33" fmla="*/ 0 h 517"/>
                <a:gd name="T34" fmla="*/ 1071 w 1071"/>
                <a:gd name="T35" fmla="*/ 0 h 517"/>
                <a:gd name="T36" fmla="*/ 1069 w 1071"/>
                <a:gd name="T37" fmla="*/ 53 h 517"/>
                <a:gd name="T38" fmla="*/ 1060 w 1071"/>
                <a:gd name="T39" fmla="*/ 104 h 517"/>
                <a:gd name="T40" fmla="*/ 1047 w 1071"/>
                <a:gd name="T41" fmla="*/ 154 h 517"/>
                <a:gd name="T42" fmla="*/ 1029 w 1071"/>
                <a:gd name="T43" fmla="*/ 201 h 517"/>
                <a:gd name="T44" fmla="*/ 1006 w 1071"/>
                <a:gd name="T45" fmla="*/ 247 h 517"/>
                <a:gd name="T46" fmla="*/ 980 w 1071"/>
                <a:gd name="T47" fmla="*/ 289 h 517"/>
                <a:gd name="T48" fmla="*/ 949 w 1071"/>
                <a:gd name="T49" fmla="*/ 329 h 517"/>
                <a:gd name="T50" fmla="*/ 914 w 1071"/>
                <a:gd name="T51" fmla="*/ 365 h 517"/>
                <a:gd name="T52" fmla="*/ 876 w 1071"/>
                <a:gd name="T53" fmla="*/ 399 h 517"/>
                <a:gd name="T54" fmla="*/ 834 w 1071"/>
                <a:gd name="T55" fmla="*/ 428 h 517"/>
                <a:gd name="T56" fmla="*/ 790 w 1071"/>
                <a:gd name="T57" fmla="*/ 454 h 517"/>
                <a:gd name="T58" fmla="*/ 743 w 1071"/>
                <a:gd name="T59" fmla="*/ 476 h 517"/>
                <a:gd name="T60" fmla="*/ 694 w 1071"/>
                <a:gd name="T61" fmla="*/ 493 h 517"/>
                <a:gd name="T62" fmla="*/ 644 w 1071"/>
                <a:gd name="T63" fmla="*/ 506 h 517"/>
                <a:gd name="T64" fmla="*/ 590 w 1071"/>
                <a:gd name="T65" fmla="*/ 513 h 517"/>
                <a:gd name="T66" fmla="*/ 535 w 1071"/>
                <a:gd name="T6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1" h="517">
                  <a:moveTo>
                    <a:pt x="535" y="517"/>
                  </a:moveTo>
                  <a:lnTo>
                    <a:pt x="535" y="517"/>
                  </a:lnTo>
                  <a:lnTo>
                    <a:pt x="508" y="515"/>
                  </a:lnTo>
                  <a:lnTo>
                    <a:pt x="481" y="513"/>
                  </a:lnTo>
                  <a:lnTo>
                    <a:pt x="454" y="510"/>
                  </a:lnTo>
                  <a:lnTo>
                    <a:pt x="427" y="506"/>
                  </a:lnTo>
                  <a:lnTo>
                    <a:pt x="401" y="500"/>
                  </a:lnTo>
                  <a:lnTo>
                    <a:pt x="375" y="493"/>
                  </a:lnTo>
                  <a:lnTo>
                    <a:pt x="351" y="485"/>
                  </a:lnTo>
                  <a:lnTo>
                    <a:pt x="326" y="476"/>
                  </a:lnTo>
                  <a:lnTo>
                    <a:pt x="302" y="466"/>
                  </a:lnTo>
                  <a:lnTo>
                    <a:pt x="280" y="454"/>
                  </a:lnTo>
                  <a:lnTo>
                    <a:pt x="258" y="442"/>
                  </a:lnTo>
                  <a:lnTo>
                    <a:pt x="235" y="428"/>
                  </a:lnTo>
                  <a:lnTo>
                    <a:pt x="215" y="414"/>
                  </a:lnTo>
                  <a:lnTo>
                    <a:pt x="194" y="399"/>
                  </a:lnTo>
                  <a:lnTo>
                    <a:pt x="175" y="383"/>
                  </a:lnTo>
                  <a:lnTo>
                    <a:pt x="157" y="365"/>
                  </a:lnTo>
                  <a:lnTo>
                    <a:pt x="139" y="347"/>
                  </a:lnTo>
                  <a:lnTo>
                    <a:pt x="122" y="329"/>
                  </a:lnTo>
                  <a:lnTo>
                    <a:pt x="106" y="309"/>
                  </a:lnTo>
                  <a:lnTo>
                    <a:pt x="90" y="289"/>
                  </a:lnTo>
                  <a:lnTo>
                    <a:pt x="77" y="268"/>
                  </a:lnTo>
                  <a:lnTo>
                    <a:pt x="64" y="247"/>
                  </a:lnTo>
                  <a:lnTo>
                    <a:pt x="52" y="224"/>
                  </a:lnTo>
                  <a:lnTo>
                    <a:pt x="41" y="201"/>
                  </a:lnTo>
                  <a:lnTo>
                    <a:pt x="32" y="177"/>
                  </a:lnTo>
                  <a:lnTo>
                    <a:pt x="23" y="154"/>
                  </a:lnTo>
                  <a:lnTo>
                    <a:pt x="16" y="129"/>
                  </a:lnTo>
                  <a:lnTo>
                    <a:pt x="10" y="104"/>
                  </a:lnTo>
                  <a:lnTo>
                    <a:pt x="5" y="79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0"/>
                  </a:lnTo>
                  <a:lnTo>
                    <a:pt x="1070" y="27"/>
                  </a:lnTo>
                  <a:lnTo>
                    <a:pt x="1069" y="53"/>
                  </a:lnTo>
                  <a:lnTo>
                    <a:pt x="1065" y="79"/>
                  </a:lnTo>
                  <a:lnTo>
                    <a:pt x="1060" y="104"/>
                  </a:lnTo>
                  <a:lnTo>
                    <a:pt x="1054" y="129"/>
                  </a:lnTo>
                  <a:lnTo>
                    <a:pt x="1047" y="154"/>
                  </a:lnTo>
                  <a:lnTo>
                    <a:pt x="1038" y="177"/>
                  </a:lnTo>
                  <a:lnTo>
                    <a:pt x="1029" y="201"/>
                  </a:lnTo>
                  <a:lnTo>
                    <a:pt x="1018" y="224"/>
                  </a:lnTo>
                  <a:lnTo>
                    <a:pt x="1006" y="247"/>
                  </a:lnTo>
                  <a:lnTo>
                    <a:pt x="994" y="268"/>
                  </a:lnTo>
                  <a:lnTo>
                    <a:pt x="980" y="289"/>
                  </a:lnTo>
                  <a:lnTo>
                    <a:pt x="964" y="309"/>
                  </a:lnTo>
                  <a:lnTo>
                    <a:pt x="949" y="329"/>
                  </a:lnTo>
                  <a:lnTo>
                    <a:pt x="932" y="347"/>
                  </a:lnTo>
                  <a:lnTo>
                    <a:pt x="914" y="365"/>
                  </a:lnTo>
                  <a:lnTo>
                    <a:pt x="896" y="383"/>
                  </a:lnTo>
                  <a:lnTo>
                    <a:pt x="876" y="399"/>
                  </a:lnTo>
                  <a:lnTo>
                    <a:pt x="856" y="414"/>
                  </a:lnTo>
                  <a:lnTo>
                    <a:pt x="834" y="428"/>
                  </a:lnTo>
                  <a:lnTo>
                    <a:pt x="813" y="442"/>
                  </a:lnTo>
                  <a:lnTo>
                    <a:pt x="790" y="454"/>
                  </a:lnTo>
                  <a:lnTo>
                    <a:pt x="767" y="466"/>
                  </a:lnTo>
                  <a:lnTo>
                    <a:pt x="743" y="476"/>
                  </a:lnTo>
                  <a:lnTo>
                    <a:pt x="720" y="485"/>
                  </a:lnTo>
                  <a:lnTo>
                    <a:pt x="694" y="493"/>
                  </a:lnTo>
                  <a:lnTo>
                    <a:pt x="669" y="500"/>
                  </a:lnTo>
                  <a:lnTo>
                    <a:pt x="644" y="506"/>
                  </a:lnTo>
                  <a:lnTo>
                    <a:pt x="617" y="510"/>
                  </a:lnTo>
                  <a:lnTo>
                    <a:pt x="590" y="513"/>
                  </a:lnTo>
                  <a:lnTo>
                    <a:pt x="563" y="515"/>
                  </a:lnTo>
                  <a:lnTo>
                    <a:pt x="535" y="517"/>
                  </a:lnTo>
                  <a:lnTo>
                    <a:pt x="535" y="517"/>
                  </a:lnTo>
                  <a:close/>
                </a:path>
              </a:pathLst>
            </a:custGeom>
            <a:solidFill>
              <a:srgbClr val="EDCE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487"/>
            <p:cNvSpPr/>
            <p:nvPr/>
          </p:nvSpPr>
          <p:spPr bwMode="auto">
            <a:xfrm flipH="1">
              <a:off x="8043130" y="407291"/>
              <a:ext cx="276342" cy="112933"/>
            </a:xfrm>
            <a:custGeom>
              <a:avLst/>
              <a:gdLst>
                <a:gd name="T0" fmla="*/ 477 w 955"/>
                <a:gd name="T1" fmla="*/ 460 h 460"/>
                <a:gd name="T2" fmla="*/ 428 w 955"/>
                <a:gd name="T3" fmla="*/ 458 h 460"/>
                <a:gd name="T4" fmla="*/ 381 w 955"/>
                <a:gd name="T5" fmla="*/ 451 h 460"/>
                <a:gd name="T6" fmla="*/ 335 w 955"/>
                <a:gd name="T7" fmla="*/ 440 h 460"/>
                <a:gd name="T8" fmla="*/ 292 w 955"/>
                <a:gd name="T9" fmla="*/ 424 h 460"/>
                <a:gd name="T10" fmla="*/ 249 w 955"/>
                <a:gd name="T11" fmla="*/ 404 h 460"/>
                <a:gd name="T12" fmla="*/ 210 w 955"/>
                <a:gd name="T13" fmla="*/ 382 h 460"/>
                <a:gd name="T14" fmla="*/ 174 w 955"/>
                <a:gd name="T15" fmla="*/ 356 h 460"/>
                <a:gd name="T16" fmla="*/ 139 w 955"/>
                <a:gd name="T17" fmla="*/ 325 h 460"/>
                <a:gd name="T18" fmla="*/ 109 w 955"/>
                <a:gd name="T19" fmla="*/ 293 h 460"/>
                <a:gd name="T20" fmla="*/ 81 w 955"/>
                <a:gd name="T21" fmla="*/ 257 h 460"/>
                <a:gd name="T22" fmla="*/ 57 w 955"/>
                <a:gd name="T23" fmla="*/ 220 h 460"/>
                <a:gd name="T24" fmla="*/ 37 w 955"/>
                <a:gd name="T25" fmla="*/ 180 h 460"/>
                <a:gd name="T26" fmla="*/ 21 w 955"/>
                <a:gd name="T27" fmla="*/ 138 h 460"/>
                <a:gd name="T28" fmla="*/ 9 w 955"/>
                <a:gd name="T29" fmla="*/ 93 h 460"/>
                <a:gd name="T30" fmla="*/ 2 w 955"/>
                <a:gd name="T31" fmla="*/ 48 h 460"/>
                <a:gd name="T32" fmla="*/ 0 w 955"/>
                <a:gd name="T33" fmla="*/ 0 h 460"/>
                <a:gd name="T34" fmla="*/ 955 w 955"/>
                <a:gd name="T35" fmla="*/ 0 h 460"/>
                <a:gd name="T36" fmla="*/ 952 w 955"/>
                <a:gd name="T37" fmla="*/ 48 h 460"/>
                <a:gd name="T38" fmla="*/ 944 w 955"/>
                <a:gd name="T39" fmla="*/ 93 h 460"/>
                <a:gd name="T40" fmla="*/ 933 w 955"/>
                <a:gd name="T41" fmla="*/ 138 h 460"/>
                <a:gd name="T42" fmla="*/ 918 w 955"/>
                <a:gd name="T43" fmla="*/ 180 h 460"/>
                <a:gd name="T44" fmla="*/ 897 w 955"/>
                <a:gd name="T45" fmla="*/ 220 h 460"/>
                <a:gd name="T46" fmla="*/ 873 w 955"/>
                <a:gd name="T47" fmla="*/ 257 h 460"/>
                <a:gd name="T48" fmla="*/ 846 w 955"/>
                <a:gd name="T49" fmla="*/ 293 h 460"/>
                <a:gd name="T50" fmla="*/ 814 w 955"/>
                <a:gd name="T51" fmla="*/ 325 h 460"/>
                <a:gd name="T52" fmla="*/ 781 w 955"/>
                <a:gd name="T53" fmla="*/ 356 h 460"/>
                <a:gd name="T54" fmla="*/ 744 w 955"/>
                <a:gd name="T55" fmla="*/ 382 h 460"/>
                <a:gd name="T56" fmla="*/ 704 w 955"/>
                <a:gd name="T57" fmla="*/ 404 h 460"/>
                <a:gd name="T58" fmla="*/ 663 w 955"/>
                <a:gd name="T59" fmla="*/ 424 h 460"/>
                <a:gd name="T60" fmla="*/ 619 w 955"/>
                <a:gd name="T61" fmla="*/ 440 h 460"/>
                <a:gd name="T62" fmla="*/ 573 w 955"/>
                <a:gd name="T63" fmla="*/ 451 h 460"/>
                <a:gd name="T64" fmla="*/ 526 w 955"/>
                <a:gd name="T65" fmla="*/ 458 h 460"/>
                <a:gd name="T66" fmla="*/ 477 w 955"/>
                <a:gd name="T6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460">
                  <a:moveTo>
                    <a:pt x="477" y="460"/>
                  </a:moveTo>
                  <a:lnTo>
                    <a:pt x="477" y="460"/>
                  </a:lnTo>
                  <a:lnTo>
                    <a:pt x="452" y="459"/>
                  </a:lnTo>
                  <a:lnTo>
                    <a:pt x="428" y="458"/>
                  </a:lnTo>
                  <a:lnTo>
                    <a:pt x="405" y="455"/>
                  </a:lnTo>
                  <a:lnTo>
                    <a:pt x="381" y="451"/>
                  </a:lnTo>
                  <a:lnTo>
                    <a:pt x="358" y="445"/>
                  </a:lnTo>
                  <a:lnTo>
                    <a:pt x="335" y="440"/>
                  </a:lnTo>
                  <a:lnTo>
                    <a:pt x="313" y="432"/>
                  </a:lnTo>
                  <a:lnTo>
                    <a:pt x="292" y="424"/>
                  </a:lnTo>
                  <a:lnTo>
                    <a:pt x="270" y="415"/>
                  </a:lnTo>
                  <a:lnTo>
                    <a:pt x="249" y="404"/>
                  </a:lnTo>
                  <a:lnTo>
                    <a:pt x="230" y="393"/>
                  </a:lnTo>
                  <a:lnTo>
                    <a:pt x="210" y="382"/>
                  </a:lnTo>
                  <a:lnTo>
                    <a:pt x="192" y="369"/>
                  </a:lnTo>
                  <a:lnTo>
                    <a:pt x="174" y="356"/>
                  </a:lnTo>
                  <a:lnTo>
                    <a:pt x="156" y="341"/>
                  </a:lnTo>
                  <a:lnTo>
                    <a:pt x="139" y="325"/>
                  </a:lnTo>
                  <a:lnTo>
                    <a:pt x="123" y="309"/>
                  </a:lnTo>
                  <a:lnTo>
                    <a:pt x="109" y="293"/>
                  </a:lnTo>
                  <a:lnTo>
                    <a:pt x="94" y="276"/>
                  </a:lnTo>
                  <a:lnTo>
                    <a:pt x="81" y="257"/>
                  </a:lnTo>
                  <a:lnTo>
                    <a:pt x="68" y="239"/>
                  </a:lnTo>
                  <a:lnTo>
                    <a:pt x="57" y="220"/>
                  </a:lnTo>
                  <a:lnTo>
                    <a:pt x="47" y="200"/>
                  </a:lnTo>
                  <a:lnTo>
                    <a:pt x="37" y="180"/>
                  </a:lnTo>
                  <a:lnTo>
                    <a:pt x="28" y="158"/>
                  </a:lnTo>
                  <a:lnTo>
                    <a:pt x="21" y="138"/>
                  </a:lnTo>
                  <a:lnTo>
                    <a:pt x="15" y="115"/>
                  </a:lnTo>
                  <a:lnTo>
                    <a:pt x="9" y="93"/>
                  </a:lnTo>
                  <a:lnTo>
                    <a:pt x="6" y="71"/>
                  </a:lnTo>
                  <a:lnTo>
                    <a:pt x="2" y="4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24"/>
                  </a:lnTo>
                  <a:lnTo>
                    <a:pt x="952" y="48"/>
                  </a:lnTo>
                  <a:lnTo>
                    <a:pt x="949" y="71"/>
                  </a:lnTo>
                  <a:lnTo>
                    <a:pt x="944" y="93"/>
                  </a:lnTo>
                  <a:lnTo>
                    <a:pt x="940" y="115"/>
                  </a:lnTo>
                  <a:lnTo>
                    <a:pt x="933" y="138"/>
                  </a:lnTo>
                  <a:lnTo>
                    <a:pt x="925" y="158"/>
                  </a:lnTo>
                  <a:lnTo>
                    <a:pt x="918" y="180"/>
                  </a:lnTo>
                  <a:lnTo>
                    <a:pt x="907" y="200"/>
                  </a:lnTo>
                  <a:lnTo>
                    <a:pt x="897" y="220"/>
                  </a:lnTo>
                  <a:lnTo>
                    <a:pt x="885" y="239"/>
                  </a:lnTo>
                  <a:lnTo>
                    <a:pt x="873" y="257"/>
                  </a:lnTo>
                  <a:lnTo>
                    <a:pt x="860" y="276"/>
                  </a:lnTo>
                  <a:lnTo>
                    <a:pt x="846" y="293"/>
                  </a:lnTo>
                  <a:lnTo>
                    <a:pt x="830" y="309"/>
                  </a:lnTo>
                  <a:lnTo>
                    <a:pt x="814" y="325"/>
                  </a:lnTo>
                  <a:lnTo>
                    <a:pt x="799" y="341"/>
                  </a:lnTo>
                  <a:lnTo>
                    <a:pt x="781" y="356"/>
                  </a:lnTo>
                  <a:lnTo>
                    <a:pt x="763" y="369"/>
                  </a:lnTo>
                  <a:lnTo>
                    <a:pt x="744" y="382"/>
                  </a:lnTo>
                  <a:lnTo>
                    <a:pt x="725" y="393"/>
                  </a:lnTo>
                  <a:lnTo>
                    <a:pt x="704" y="404"/>
                  </a:lnTo>
                  <a:lnTo>
                    <a:pt x="684" y="415"/>
                  </a:lnTo>
                  <a:lnTo>
                    <a:pt x="663" y="424"/>
                  </a:lnTo>
                  <a:lnTo>
                    <a:pt x="642" y="432"/>
                  </a:lnTo>
                  <a:lnTo>
                    <a:pt x="619" y="440"/>
                  </a:lnTo>
                  <a:lnTo>
                    <a:pt x="597" y="445"/>
                  </a:lnTo>
                  <a:lnTo>
                    <a:pt x="573" y="451"/>
                  </a:lnTo>
                  <a:lnTo>
                    <a:pt x="550" y="455"/>
                  </a:lnTo>
                  <a:lnTo>
                    <a:pt x="526" y="458"/>
                  </a:lnTo>
                  <a:lnTo>
                    <a:pt x="501" y="459"/>
                  </a:lnTo>
                  <a:lnTo>
                    <a:pt x="477" y="460"/>
                  </a:lnTo>
                  <a:lnTo>
                    <a:pt x="477" y="46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488"/>
            <p:cNvSpPr/>
            <p:nvPr/>
          </p:nvSpPr>
          <p:spPr bwMode="auto">
            <a:xfrm flipH="1">
              <a:off x="8063986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0 w 36"/>
                <a:gd name="T15" fmla="*/ 62 h 64"/>
                <a:gd name="T16" fmla="*/ 13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3 w 36"/>
                <a:gd name="T31" fmla="*/ 55 h 64"/>
                <a:gd name="T32" fmla="*/ 34 w 36"/>
                <a:gd name="T33" fmla="*/ 51 h 64"/>
                <a:gd name="T34" fmla="*/ 35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3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3" y="55"/>
                  </a:lnTo>
                  <a:lnTo>
                    <a:pt x="34" y="51"/>
                  </a:lnTo>
                  <a:lnTo>
                    <a:pt x="35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489"/>
            <p:cNvSpPr/>
            <p:nvPr/>
          </p:nvSpPr>
          <p:spPr bwMode="auto">
            <a:xfrm flipH="1">
              <a:off x="8109174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2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490"/>
            <p:cNvSpPr/>
            <p:nvPr/>
          </p:nvSpPr>
          <p:spPr bwMode="auto">
            <a:xfrm flipH="1">
              <a:off x="8154362" y="428140"/>
              <a:ext cx="10428" cy="15637"/>
            </a:xfrm>
            <a:custGeom>
              <a:avLst/>
              <a:gdLst>
                <a:gd name="T0" fmla="*/ 0 w 37"/>
                <a:gd name="T1" fmla="*/ 41 h 63"/>
                <a:gd name="T2" fmla="*/ 0 w 37"/>
                <a:gd name="T3" fmla="*/ 41 h 63"/>
                <a:gd name="T4" fmla="*/ 1 w 37"/>
                <a:gd name="T5" fmla="*/ 46 h 63"/>
                <a:gd name="T6" fmla="*/ 2 w 37"/>
                <a:gd name="T7" fmla="*/ 52 h 63"/>
                <a:gd name="T8" fmla="*/ 4 w 37"/>
                <a:gd name="T9" fmla="*/ 56 h 63"/>
                <a:gd name="T10" fmla="*/ 6 w 37"/>
                <a:gd name="T11" fmla="*/ 59 h 63"/>
                <a:gd name="T12" fmla="*/ 9 w 37"/>
                <a:gd name="T13" fmla="*/ 61 h 63"/>
                <a:gd name="T14" fmla="*/ 11 w 37"/>
                <a:gd name="T15" fmla="*/ 62 h 63"/>
                <a:gd name="T16" fmla="*/ 15 w 37"/>
                <a:gd name="T17" fmla="*/ 63 h 63"/>
                <a:gd name="T18" fmla="*/ 19 w 37"/>
                <a:gd name="T19" fmla="*/ 63 h 63"/>
                <a:gd name="T20" fmla="*/ 19 w 37"/>
                <a:gd name="T21" fmla="*/ 63 h 63"/>
                <a:gd name="T22" fmla="*/ 23 w 37"/>
                <a:gd name="T23" fmla="*/ 63 h 63"/>
                <a:gd name="T24" fmla="*/ 26 w 37"/>
                <a:gd name="T25" fmla="*/ 62 h 63"/>
                <a:gd name="T26" fmla="*/ 29 w 37"/>
                <a:gd name="T27" fmla="*/ 61 h 63"/>
                <a:gd name="T28" fmla="*/ 32 w 37"/>
                <a:gd name="T29" fmla="*/ 59 h 63"/>
                <a:gd name="T30" fmla="*/ 34 w 37"/>
                <a:gd name="T31" fmla="*/ 56 h 63"/>
                <a:gd name="T32" fmla="*/ 35 w 37"/>
                <a:gd name="T33" fmla="*/ 52 h 63"/>
                <a:gd name="T34" fmla="*/ 36 w 37"/>
                <a:gd name="T35" fmla="*/ 46 h 63"/>
                <a:gd name="T36" fmla="*/ 37 w 37"/>
                <a:gd name="T37" fmla="*/ 41 h 63"/>
                <a:gd name="T38" fmla="*/ 37 w 37"/>
                <a:gd name="T39" fmla="*/ 41 h 63"/>
                <a:gd name="T40" fmla="*/ 36 w 37"/>
                <a:gd name="T41" fmla="*/ 33 h 63"/>
                <a:gd name="T42" fmla="*/ 34 w 37"/>
                <a:gd name="T43" fmla="*/ 27 h 63"/>
                <a:gd name="T44" fmla="*/ 32 w 37"/>
                <a:gd name="T45" fmla="*/ 20 h 63"/>
                <a:gd name="T46" fmla="*/ 28 w 37"/>
                <a:gd name="T47" fmla="*/ 14 h 63"/>
                <a:gd name="T48" fmla="*/ 21 w 37"/>
                <a:gd name="T49" fmla="*/ 4 h 63"/>
                <a:gd name="T50" fmla="*/ 19 w 37"/>
                <a:gd name="T51" fmla="*/ 0 h 63"/>
                <a:gd name="T52" fmla="*/ 19 w 37"/>
                <a:gd name="T53" fmla="*/ 0 h 63"/>
                <a:gd name="T54" fmla="*/ 16 w 37"/>
                <a:gd name="T55" fmla="*/ 4 h 63"/>
                <a:gd name="T56" fmla="*/ 10 w 37"/>
                <a:gd name="T57" fmla="*/ 14 h 63"/>
                <a:gd name="T58" fmla="*/ 7 w 37"/>
                <a:gd name="T59" fmla="*/ 20 h 63"/>
                <a:gd name="T60" fmla="*/ 4 w 37"/>
                <a:gd name="T61" fmla="*/ 27 h 63"/>
                <a:gd name="T62" fmla="*/ 1 w 37"/>
                <a:gd name="T63" fmla="*/ 33 h 63"/>
                <a:gd name="T64" fmla="*/ 0 w 37"/>
                <a:gd name="T65" fmla="*/ 41 h 63"/>
                <a:gd name="T66" fmla="*/ 0 w 37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3">
                  <a:moveTo>
                    <a:pt x="0" y="41"/>
                  </a:moveTo>
                  <a:lnTo>
                    <a:pt x="0" y="41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491"/>
            <p:cNvSpPr/>
            <p:nvPr/>
          </p:nvSpPr>
          <p:spPr bwMode="auto">
            <a:xfrm flipH="1">
              <a:off x="8199550" y="428140"/>
              <a:ext cx="10428" cy="15637"/>
            </a:xfrm>
            <a:custGeom>
              <a:avLst/>
              <a:gdLst>
                <a:gd name="T0" fmla="*/ 0 w 36"/>
                <a:gd name="T1" fmla="*/ 41 h 63"/>
                <a:gd name="T2" fmla="*/ 0 w 36"/>
                <a:gd name="T3" fmla="*/ 41 h 63"/>
                <a:gd name="T4" fmla="*/ 0 w 36"/>
                <a:gd name="T5" fmla="*/ 46 h 63"/>
                <a:gd name="T6" fmla="*/ 1 w 36"/>
                <a:gd name="T7" fmla="*/ 52 h 63"/>
                <a:gd name="T8" fmla="*/ 4 w 36"/>
                <a:gd name="T9" fmla="*/ 56 h 63"/>
                <a:gd name="T10" fmla="*/ 6 w 36"/>
                <a:gd name="T11" fmla="*/ 59 h 63"/>
                <a:gd name="T12" fmla="*/ 8 w 36"/>
                <a:gd name="T13" fmla="*/ 61 h 63"/>
                <a:gd name="T14" fmla="*/ 12 w 36"/>
                <a:gd name="T15" fmla="*/ 62 h 63"/>
                <a:gd name="T16" fmla="*/ 15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5 w 36"/>
                <a:gd name="T25" fmla="*/ 62 h 63"/>
                <a:gd name="T26" fmla="*/ 28 w 36"/>
                <a:gd name="T27" fmla="*/ 61 h 63"/>
                <a:gd name="T28" fmla="*/ 32 w 36"/>
                <a:gd name="T29" fmla="*/ 59 h 63"/>
                <a:gd name="T30" fmla="*/ 33 w 36"/>
                <a:gd name="T31" fmla="*/ 56 h 63"/>
                <a:gd name="T32" fmla="*/ 35 w 36"/>
                <a:gd name="T33" fmla="*/ 52 h 63"/>
                <a:gd name="T34" fmla="*/ 36 w 36"/>
                <a:gd name="T35" fmla="*/ 46 h 63"/>
                <a:gd name="T36" fmla="*/ 36 w 36"/>
                <a:gd name="T37" fmla="*/ 41 h 63"/>
                <a:gd name="T38" fmla="*/ 36 w 36"/>
                <a:gd name="T39" fmla="*/ 41 h 63"/>
                <a:gd name="T40" fmla="*/ 36 w 36"/>
                <a:gd name="T41" fmla="*/ 33 h 63"/>
                <a:gd name="T42" fmla="*/ 34 w 36"/>
                <a:gd name="T43" fmla="*/ 27 h 63"/>
                <a:gd name="T44" fmla="*/ 31 w 36"/>
                <a:gd name="T45" fmla="*/ 20 h 63"/>
                <a:gd name="T46" fmla="*/ 27 w 36"/>
                <a:gd name="T47" fmla="*/ 14 h 63"/>
                <a:gd name="T48" fmla="*/ 22 w 36"/>
                <a:gd name="T49" fmla="*/ 4 h 63"/>
                <a:gd name="T50" fmla="*/ 18 w 36"/>
                <a:gd name="T51" fmla="*/ 0 h 63"/>
                <a:gd name="T52" fmla="*/ 18 w 36"/>
                <a:gd name="T53" fmla="*/ 0 h 63"/>
                <a:gd name="T54" fmla="*/ 16 w 36"/>
                <a:gd name="T55" fmla="*/ 4 h 63"/>
                <a:gd name="T56" fmla="*/ 9 w 36"/>
                <a:gd name="T57" fmla="*/ 14 h 63"/>
                <a:gd name="T58" fmla="*/ 6 w 36"/>
                <a:gd name="T59" fmla="*/ 20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1 h 63"/>
                <a:gd name="T66" fmla="*/ 0 w 36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1"/>
                  </a:moveTo>
                  <a:lnTo>
                    <a:pt x="0" y="41"/>
                  </a:lnTo>
                  <a:lnTo>
                    <a:pt x="0" y="46"/>
                  </a:lnTo>
                  <a:lnTo>
                    <a:pt x="1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5" y="62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20"/>
                  </a:lnTo>
                  <a:lnTo>
                    <a:pt x="27" y="1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1492"/>
            <p:cNvSpPr/>
            <p:nvPr/>
          </p:nvSpPr>
          <p:spPr bwMode="auto">
            <a:xfrm flipH="1">
              <a:off x="8176956" y="414241"/>
              <a:ext cx="10428" cy="15637"/>
            </a:xfrm>
            <a:custGeom>
              <a:avLst/>
              <a:gdLst>
                <a:gd name="T0" fmla="*/ 0 w 36"/>
                <a:gd name="T1" fmla="*/ 40 h 63"/>
                <a:gd name="T2" fmla="*/ 0 w 36"/>
                <a:gd name="T3" fmla="*/ 40 h 63"/>
                <a:gd name="T4" fmla="*/ 1 w 36"/>
                <a:gd name="T5" fmla="*/ 46 h 63"/>
                <a:gd name="T6" fmla="*/ 1 w 36"/>
                <a:gd name="T7" fmla="*/ 50 h 63"/>
                <a:gd name="T8" fmla="*/ 3 w 36"/>
                <a:gd name="T9" fmla="*/ 55 h 63"/>
                <a:gd name="T10" fmla="*/ 5 w 36"/>
                <a:gd name="T11" fmla="*/ 58 h 63"/>
                <a:gd name="T12" fmla="*/ 8 w 36"/>
                <a:gd name="T13" fmla="*/ 60 h 63"/>
                <a:gd name="T14" fmla="*/ 11 w 36"/>
                <a:gd name="T15" fmla="*/ 62 h 63"/>
                <a:gd name="T16" fmla="*/ 14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6 w 36"/>
                <a:gd name="T25" fmla="*/ 62 h 63"/>
                <a:gd name="T26" fmla="*/ 28 w 36"/>
                <a:gd name="T27" fmla="*/ 60 h 63"/>
                <a:gd name="T28" fmla="*/ 31 w 36"/>
                <a:gd name="T29" fmla="*/ 58 h 63"/>
                <a:gd name="T30" fmla="*/ 33 w 36"/>
                <a:gd name="T31" fmla="*/ 55 h 63"/>
                <a:gd name="T32" fmla="*/ 35 w 36"/>
                <a:gd name="T33" fmla="*/ 50 h 63"/>
                <a:gd name="T34" fmla="*/ 36 w 36"/>
                <a:gd name="T35" fmla="*/ 46 h 63"/>
                <a:gd name="T36" fmla="*/ 36 w 36"/>
                <a:gd name="T37" fmla="*/ 40 h 63"/>
                <a:gd name="T38" fmla="*/ 36 w 36"/>
                <a:gd name="T39" fmla="*/ 40 h 63"/>
                <a:gd name="T40" fmla="*/ 36 w 36"/>
                <a:gd name="T41" fmla="*/ 33 h 63"/>
                <a:gd name="T42" fmla="*/ 33 w 36"/>
                <a:gd name="T43" fmla="*/ 27 h 63"/>
                <a:gd name="T44" fmla="*/ 30 w 36"/>
                <a:gd name="T45" fmla="*/ 19 h 63"/>
                <a:gd name="T46" fmla="*/ 27 w 36"/>
                <a:gd name="T47" fmla="*/ 13 h 63"/>
                <a:gd name="T48" fmla="*/ 21 w 36"/>
                <a:gd name="T49" fmla="*/ 3 h 63"/>
                <a:gd name="T50" fmla="*/ 18 w 36"/>
                <a:gd name="T51" fmla="*/ 0 h 63"/>
                <a:gd name="T52" fmla="*/ 18 w 36"/>
                <a:gd name="T53" fmla="*/ 0 h 63"/>
                <a:gd name="T54" fmla="*/ 15 w 36"/>
                <a:gd name="T55" fmla="*/ 3 h 63"/>
                <a:gd name="T56" fmla="*/ 9 w 36"/>
                <a:gd name="T57" fmla="*/ 13 h 63"/>
                <a:gd name="T58" fmla="*/ 5 w 36"/>
                <a:gd name="T59" fmla="*/ 19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0 h 63"/>
                <a:gd name="T66" fmla="*/ 0 w 36"/>
                <a:gd name="T67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0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0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493"/>
            <p:cNvSpPr/>
            <p:nvPr/>
          </p:nvSpPr>
          <p:spPr bwMode="auto">
            <a:xfrm flipH="1">
              <a:off x="8243000" y="419453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6 h 64"/>
                <a:gd name="T6" fmla="*/ 3 w 37"/>
                <a:gd name="T7" fmla="*/ 51 h 64"/>
                <a:gd name="T8" fmla="*/ 4 w 37"/>
                <a:gd name="T9" fmla="*/ 55 h 64"/>
                <a:gd name="T10" fmla="*/ 6 w 37"/>
                <a:gd name="T11" fmla="*/ 58 h 64"/>
                <a:gd name="T12" fmla="*/ 9 w 37"/>
                <a:gd name="T13" fmla="*/ 60 h 64"/>
                <a:gd name="T14" fmla="*/ 12 w 37"/>
                <a:gd name="T15" fmla="*/ 62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2 h 64"/>
                <a:gd name="T26" fmla="*/ 30 w 37"/>
                <a:gd name="T27" fmla="*/ 60 h 64"/>
                <a:gd name="T28" fmla="*/ 32 w 37"/>
                <a:gd name="T29" fmla="*/ 58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6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3 h 64"/>
                <a:gd name="T42" fmla="*/ 34 w 37"/>
                <a:gd name="T43" fmla="*/ 26 h 64"/>
                <a:gd name="T44" fmla="*/ 32 w 37"/>
                <a:gd name="T45" fmla="*/ 19 h 64"/>
                <a:gd name="T46" fmla="*/ 28 w 37"/>
                <a:gd name="T47" fmla="*/ 13 h 64"/>
                <a:gd name="T48" fmla="*/ 22 w 37"/>
                <a:gd name="T49" fmla="*/ 3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3 h 64"/>
                <a:gd name="T56" fmla="*/ 11 w 37"/>
                <a:gd name="T57" fmla="*/ 13 h 64"/>
                <a:gd name="T58" fmla="*/ 7 w 37"/>
                <a:gd name="T59" fmla="*/ 19 h 64"/>
                <a:gd name="T60" fmla="*/ 4 w 37"/>
                <a:gd name="T61" fmla="*/ 26 h 64"/>
                <a:gd name="T62" fmla="*/ 2 w 37"/>
                <a:gd name="T63" fmla="*/ 33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2" y="19"/>
                  </a:lnTo>
                  <a:lnTo>
                    <a:pt x="28" y="13"/>
                  </a:lnTo>
                  <a:lnTo>
                    <a:pt x="22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3"/>
                  </a:lnTo>
                  <a:lnTo>
                    <a:pt x="11" y="13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494"/>
            <p:cNvSpPr/>
            <p:nvPr/>
          </p:nvSpPr>
          <p:spPr bwMode="auto">
            <a:xfrm flipH="1">
              <a:off x="8288188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7 w 36"/>
                <a:gd name="T13" fmla="*/ 60 h 64"/>
                <a:gd name="T14" fmla="*/ 11 w 36"/>
                <a:gd name="T15" fmla="*/ 62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495"/>
            <p:cNvSpPr/>
            <p:nvPr/>
          </p:nvSpPr>
          <p:spPr bwMode="auto">
            <a:xfrm flipH="1">
              <a:off x="8086580" y="442040"/>
              <a:ext cx="10428" cy="15637"/>
            </a:xfrm>
            <a:custGeom>
              <a:avLst/>
              <a:gdLst>
                <a:gd name="T0" fmla="*/ 0 w 38"/>
                <a:gd name="T1" fmla="*/ 40 h 64"/>
                <a:gd name="T2" fmla="*/ 0 w 38"/>
                <a:gd name="T3" fmla="*/ 40 h 64"/>
                <a:gd name="T4" fmla="*/ 2 w 38"/>
                <a:gd name="T5" fmla="*/ 46 h 64"/>
                <a:gd name="T6" fmla="*/ 3 w 38"/>
                <a:gd name="T7" fmla="*/ 51 h 64"/>
                <a:gd name="T8" fmla="*/ 4 w 38"/>
                <a:gd name="T9" fmla="*/ 55 h 64"/>
                <a:gd name="T10" fmla="*/ 6 w 38"/>
                <a:gd name="T11" fmla="*/ 58 h 64"/>
                <a:gd name="T12" fmla="*/ 8 w 38"/>
                <a:gd name="T13" fmla="*/ 60 h 64"/>
                <a:gd name="T14" fmla="*/ 12 w 38"/>
                <a:gd name="T15" fmla="*/ 63 h 64"/>
                <a:gd name="T16" fmla="*/ 15 w 38"/>
                <a:gd name="T17" fmla="*/ 64 h 64"/>
                <a:gd name="T18" fmla="*/ 18 w 38"/>
                <a:gd name="T19" fmla="*/ 64 h 64"/>
                <a:gd name="T20" fmla="*/ 18 w 38"/>
                <a:gd name="T21" fmla="*/ 64 h 64"/>
                <a:gd name="T22" fmla="*/ 23 w 38"/>
                <a:gd name="T23" fmla="*/ 64 h 64"/>
                <a:gd name="T24" fmla="*/ 26 w 38"/>
                <a:gd name="T25" fmla="*/ 63 h 64"/>
                <a:gd name="T26" fmla="*/ 29 w 38"/>
                <a:gd name="T27" fmla="*/ 60 h 64"/>
                <a:gd name="T28" fmla="*/ 32 w 38"/>
                <a:gd name="T29" fmla="*/ 58 h 64"/>
                <a:gd name="T30" fmla="*/ 34 w 38"/>
                <a:gd name="T31" fmla="*/ 55 h 64"/>
                <a:gd name="T32" fmla="*/ 35 w 38"/>
                <a:gd name="T33" fmla="*/ 51 h 64"/>
                <a:gd name="T34" fmla="*/ 36 w 38"/>
                <a:gd name="T35" fmla="*/ 46 h 64"/>
                <a:gd name="T36" fmla="*/ 38 w 38"/>
                <a:gd name="T37" fmla="*/ 40 h 64"/>
                <a:gd name="T38" fmla="*/ 38 w 38"/>
                <a:gd name="T39" fmla="*/ 40 h 64"/>
                <a:gd name="T40" fmla="*/ 36 w 38"/>
                <a:gd name="T41" fmla="*/ 33 h 64"/>
                <a:gd name="T42" fmla="*/ 34 w 38"/>
                <a:gd name="T43" fmla="*/ 27 h 64"/>
                <a:gd name="T44" fmla="*/ 31 w 38"/>
                <a:gd name="T45" fmla="*/ 19 h 64"/>
                <a:gd name="T46" fmla="*/ 27 w 38"/>
                <a:gd name="T47" fmla="*/ 13 h 64"/>
                <a:gd name="T48" fmla="*/ 22 w 38"/>
                <a:gd name="T49" fmla="*/ 3 h 64"/>
                <a:gd name="T50" fmla="*/ 18 w 38"/>
                <a:gd name="T51" fmla="*/ 0 h 64"/>
                <a:gd name="T52" fmla="*/ 18 w 38"/>
                <a:gd name="T53" fmla="*/ 0 h 64"/>
                <a:gd name="T54" fmla="*/ 16 w 38"/>
                <a:gd name="T55" fmla="*/ 3 h 64"/>
                <a:gd name="T56" fmla="*/ 9 w 38"/>
                <a:gd name="T57" fmla="*/ 13 h 64"/>
                <a:gd name="T58" fmla="*/ 6 w 38"/>
                <a:gd name="T59" fmla="*/ 19 h 64"/>
                <a:gd name="T60" fmla="*/ 4 w 38"/>
                <a:gd name="T61" fmla="*/ 27 h 64"/>
                <a:gd name="T62" fmla="*/ 2 w 38"/>
                <a:gd name="T63" fmla="*/ 33 h 64"/>
                <a:gd name="T64" fmla="*/ 0 w 38"/>
                <a:gd name="T65" fmla="*/ 40 h 64"/>
                <a:gd name="T66" fmla="*/ 0 w 38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29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19"/>
                  </a:lnTo>
                  <a:lnTo>
                    <a:pt x="27" y="1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4" y="27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496"/>
            <p:cNvSpPr/>
            <p:nvPr/>
          </p:nvSpPr>
          <p:spPr bwMode="auto">
            <a:xfrm flipH="1">
              <a:off x="8131768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4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4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497"/>
            <p:cNvSpPr/>
            <p:nvPr/>
          </p:nvSpPr>
          <p:spPr bwMode="auto">
            <a:xfrm flipH="1">
              <a:off x="8176956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6 w 36"/>
                <a:gd name="T25" fmla="*/ 61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6" y="61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498"/>
            <p:cNvSpPr/>
            <p:nvPr/>
          </p:nvSpPr>
          <p:spPr bwMode="auto">
            <a:xfrm flipH="1">
              <a:off x="8222144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499"/>
            <p:cNvSpPr/>
            <p:nvPr/>
          </p:nvSpPr>
          <p:spPr bwMode="auto">
            <a:xfrm flipH="1">
              <a:off x="8267332" y="442040"/>
              <a:ext cx="8690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4 h 64"/>
                <a:gd name="T24" fmla="*/ 26 w 36"/>
                <a:gd name="T25" fmla="*/ 63 h 64"/>
                <a:gd name="T26" fmla="*/ 28 w 36"/>
                <a:gd name="T27" fmla="*/ 60 h 64"/>
                <a:gd name="T28" fmla="*/ 31 w 36"/>
                <a:gd name="T29" fmla="*/ 58 h 64"/>
                <a:gd name="T30" fmla="*/ 34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7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7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4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00"/>
            <p:cNvSpPr/>
            <p:nvPr/>
          </p:nvSpPr>
          <p:spPr bwMode="auto">
            <a:xfrm flipH="1">
              <a:off x="8109174" y="468101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2 h 64"/>
                <a:gd name="T8" fmla="*/ 3 w 36"/>
                <a:gd name="T9" fmla="*/ 56 h 64"/>
                <a:gd name="T10" fmla="*/ 6 w 36"/>
                <a:gd name="T11" fmla="*/ 59 h 64"/>
                <a:gd name="T12" fmla="*/ 8 w 36"/>
                <a:gd name="T13" fmla="*/ 61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4 h 64"/>
                <a:gd name="T24" fmla="*/ 25 w 36"/>
                <a:gd name="T25" fmla="*/ 63 h 64"/>
                <a:gd name="T26" fmla="*/ 28 w 36"/>
                <a:gd name="T27" fmla="*/ 61 h 64"/>
                <a:gd name="T28" fmla="*/ 31 w 36"/>
                <a:gd name="T29" fmla="*/ 59 h 64"/>
                <a:gd name="T30" fmla="*/ 33 w 36"/>
                <a:gd name="T31" fmla="*/ 56 h 64"/>
                <a:gd name="T32" fmla="*/ 35 w 36"/>
                <a:gd name="T33" fmla="*/ 52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7 h 64"/>
                <a:gd name="T44" fmla="*/ 30 w 36"/>
                <a:gd name="T45" fmla="*/ 20 h 64"/>
                <a:gd name="T46" fmla="*/ 27 w 36"/>
                <a:gd name="T47" fmla="*/ 14 h 64"/>
                <a:gd name="T48" fmla="*/ 21 w 36"/>
                <a:gd name="T49" fmla="*/ 5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5 h 64"/>
                <a:gd name="T56" fmla="*/ 9 w 36"/>
                <a:gd name="T57" fmla="*/ 14 h 64"/>
                <a:gd name="T58" fmla="*/ 6 w 36"/>
                <a:gd name="T59" fmla="*/ 20 h 64"/>
                <a:gd name="T60" fmla="*/ 3 w 36"/>
                <a:gd name="T61" fmla="*/ 27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3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4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1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0" y="20"/>
                  </a:lnTo>
                  <a:lnTo>
                    <a:pt x="27" y="14"/>
                  </a:lnTo>
                  <a:lnTo>
                    <a:pt x="21" y="5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5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501"/>
            <p:cNvSpPr/>
            <p:nvPr/>
          </p:nvSpPr>
          <p:spPr bwMode="auto">
            <a:xfrm flipH="1">
              <a:off x="8154362" y="476788"/>
              <a:ext cx="10428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1 w 37"/>
                <a:gd name="T5" fmla="*/ 47 h 64"/>
                <a:gd name="T6" fmla="*/ 2 w 37"/>
                <a:gd name="T7" fmla="*/ 51 h 64"/>
                <a:gd name="T8" fmla="*/ 4 w 37"/>
                <a:gd name="T9" fmla="*/ 55 h 64"/>
                <a:gd name="T10" fmla="*/ 6 w 37"/>
                <a:gd name="T11" fmla="*/ 59 h 64"/>
                <a:gd name="T12" fmla="*/ 9 w 37"/>
                <a:gd name="T13" fmla="*/ 61 h 64"/>
                <a:gd name="T14" fmla="*/ 11 w 37"/>
                <a:gd name="T15" fmla="*/ 63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3 h 64"/>
                <a:gd name="T26" fmla="*/ 29 w 37"/>
                <a:gd name="T27" fmla="*/ 61 h 64"/>
                <a:gd name="T28" fmla="*/ 32 w 37"/>
                <a:gd name="T29" fmla="*/ 59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6 h 64"/>
                <a:gd name="T44" fmla="*/ 32 w 37"/>
                <a:gd name="T45" fmla="*/ 20 h 64"/>
                <a:gd name="T46" fmla="*/ 28 w 37"/>
                <a:gd name="T47" fmla="*/ 13 h 64"/>
                <a:gd name="T48" fmla="*/ 21 w 37"/>
                <a:gd name="T49" fmla="*/ 4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4 h 64"/>
                <a:gd name="T56" fmla="*/ 10 w 37"/>
                <a:gd name="T57" fmla="*/ 13 h 64"/>
                <a:gd name="T58" fmla="*/ 7 w 37"/>
                <a:gd name="T59" fmla="*/ 20 h 64"/>
                <a:gd name="T60" fmla="*/ 4 w 37"/>
                <a:gd name="T61" fmla="*/ 26 h 64"/>
                <a:gd name="T62" fmla="*/ 1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1" y="47"/>
                  </a:lnTo>
                  <a:lnTo>
                    <a:pt x="2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3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3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3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3"/>
                  </a:lnTo>
                  <a:lnTo>
                    <a:pt x="7" y="20"/>
                  </a:lnTo>
                  <a:lnTo>
                    <a:pt x="4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502"/>
            <p:cNvSpPr/>
            <p:nvPr/>
          </p:nvSpPr>
          <p:spPr bwMode="auto">
            <a:xfrm flipH="1">
              <a:off x="8199550" y="476788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1 h 64"/>
                <a:gd name="T8" fmla="*/ 4 w 36"/>
                <a:gd name="T9" fmla="*/ 55 h 64"/>
                <a:gd name="T10" fmla="*/ 6 w 36"/>
                <a:gd name="T11" fmla="*/ 59 h 64"/>
                <a:gd name="T12" fmla="*/ 8 w 36"/>
                <a:gd name="T13" fmla="*/ 61 h 64"/>
                <a:gd name="T14" fmla="*/ 12 w 36"/>
                <a:gd name="T15" fmla="*/ 63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5 w 36"/>
                <a:gd name="T25" fmla="*/ 63 h 64"/>
                <a:gd name="T26" fmla="*/ 28 w 36"/>
                <a:gd name="T27" fmla="*/ 61 h 64"/>
                <a:gd name="T28" fmla="*/ 32 w 36"/>
                <a:gd name="T29" fmla="*/ 59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6 h 64"/>
                <a:gd name="T44" fmla="*/ 31 w 36"/>
                <a:gd name="T45" fmla="*/ 20 h 64"/>
                <a:gd name="T46" fmla="*/ 27 w 36"/>
                <a:gd name="T47" fmla="*/ 13 h 64"/>
                <a:gd name="T48" fmla="*/ 22 w 36"/>
                <a:gd name="T49" fmla="*/ 4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4 h 64"/>
                <a:gd name="T56" fmla="*/ 9 w 36"/>
                <a:gd name="T57" fmla="*/ 13 h 64"/>
                <a:gd name="T58" fmla="*/ 6 w 36"/>
                <a:gd name="T59" fmla="*/ 20 h 64"/>
                <a:gd name="T60" fmla="*/ 3 w 36"/>
                <a:gd name="T61" fmla="*/ 26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1" y="20"/>
                  </a:lnTo>
                  <a:lnTo>
                    <a:pt x="27" y="13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3"/>
                  </a:lnTo>
                  <a:lnTo>
                    <a:pt x="6" y="20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503"/>
            <p:cNvSpPr/>
            <p:nvPr/>
          </p:nvSpPr>
          <p:spPr bwMode="auto">
            <a:xfrm flipH="1">
              <a:off x="8243000" y="468101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7 h 64"/>
                <a:gd name="T6" fmla="*/ 3 w 37"/>
                <a:gd name="T7" fmla="*/ 52 h 64"/>
                <a:gd name="T8" fmla="*/ 4 w 37"/>
                <a:gd name="T9" fmla="*/ 56 h 64"/>
                <a:gd name="T10" fmla="*/ 6 w 37"/>
                <a:gd name="T11" fmla="*/ 59 h 64"/>
                <a:gd name="T12" fmla="*/ 9 w 37"/>
                <a:gd name="T13" fmla="*/ 61 h 64"/>
                <a:gd name="T14" fmla="*/ 12 w 37"/>
                <a:gd name="T15" fmla="*/ 63 h 64"/>
                <a:gd name="T16" fmla="*/ 15 w 37"/>
                <a:gd name="T17" fmla="*/ 64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4 h 64"/>
                <a:gd name="T24" fmla="*/ 26 w 37"/>
                <a:gd name="T25" fmla="*/ 63 h 64"/>
                <a:gd name="T26" fmla="*/ 30 w 37"/>
                <a:gd name="T27" fmla="*/ 61 h 64"/>
                <a:gd name="T28" fmla="*/ 32 w 37"/>
                <a:gd name="T29" fmla="*/ 59 h 64"/>
                <a:gd name="T30" fmla="*/ 34 w 37"/>
                <a:gd name="T31" fmla="*/ 56 h 64"/>
                <a:gd name="T32" fmla="*/ 35 w 37"/>
                <a:gd name="T33" fmla="*/ 52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7 h 64"/>
                <a:gd name="T44" fmla="*/ 32 w 37"/>
                <a:gd name="T45" fmla="*/ 20 h 64"/>
                <a:gd name="T46" fmla="*/ 28 w 37"/>
                <a:gd name="T47" fmla="*/ 14 h 64"/>
                <a:gd name="T48" fmla="*/ 22 w 37"/>
                <a:gd name="T49" fmla="*/ 5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5 h 64"/>
                <a:gd name="T56" fmla="*/ 11 w 37"/>
                <a:gd name="T57" fmla="*/ 14 h 64"/>
                <a:gd name="T58" fmla="*/ 7 w 37"/>
                <a:gd name="T59" fmla="*/ 20 h 64"/>
                <a:gd name="T60" fmla="*/ 4 w 37"/>
                <a:gd name="T61" fmla="*/ 27 h 64"/>
                <a:gd name="T62" fmla="*/ 2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7"/>
                  </a:lnTo>
                  <a:lnTo>
                    <a:pt x="3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30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5"/>
                  </a:lnTo>
                  <a:lnTo>
                    <a:pt x="11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Rectangle 1504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Rectangle 1505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506"/>
            <p:cNvSpPr/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1507"/>
            <p:cNvSpPr/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508"/>
            <p:cNvSpPr/>
            <p:nvPr/>
          </p:nvSpPr>
          <p:spPr bwMode="auto">
            <a:xfrm flipH="1">
              <a:off x="6937762" y="648794"/>
              <a:ext cx="321530" cy="625475"/>
            </a:xfrm>
            <a:custGeom>
              <a:avLst/>
              <a:gdLst>
                <a:gd name="T0" fmla="*/ 0 w 1113"/>
                <a:gd name="T1" fmla="*/ 0 h 2514"/>
                <a:gd name="T2" fmla="*/ 637 w 1113"/>
                <a:gd name="T3" fmla="*/ 0 h 2514"/>
                <a:gd name="T4" fmla="*/ 1113 w 1113"/>
                <a:gd name="T5" fmla="*/ 2514 h 2514"/>
                <a:gd name="T6" fmla="*/ 477 w 1113"/>
                <a:gd name="T7" fmla="*/ 2514 h 2514"/>
                <a:gd name="T8" fmla="*/ 0 w 1113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2514">
                  <a:moveTo>
                    <a:pt x="0" y="0"/>
                  </a:moveTo>
                  <a:lnTo>
                    <a:pt x="637" y="0"/>
                  </a:lnTo>
                  <a:lnTo>
                    <a:pt x="1113" y="2514"/>
                  </a:lnTo>
                  <a:lnTo>
                    <a:pt x="477" y="2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1509"/>
            <p:cNvSpPr/>
            <p:nvPr/>
          </p:nvSpPr>
          <p:spPr bwMode="auto">
            <a:xfrm flipH="1">
              <a:off x="8514128" y="648794"/>
              <a:ext cx="323268" cy="625475"/>
            </a:xfrm>
            <a:custGeom>
              <a:avLst/>
              <a:gdLst>
                <a:gd name="T0" fmla="*/ 1112 w 1112"/>
                <a:gd name="T1" fmla="*/ 0 h 2514"/>
                <a:gd name="T2" fmla="*/ 476 w 1112"/>
                <a:gd name="T3" fmla="*/ 0 h 2514"/>
                <a:gd name="T4" fmla="*/ 0 w 1112"/>
                <a:gd name="T5" fmla="*/ 2514 h 2514"/>
                <a:gd name="T6" fmla="*/ 636 w 1112"/>
                <a:gd name="T7" fmla="*/ 2514 h 2514"/>
                <a:gd name="T8" fmla="*/ 1112 w 1112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2514">
                  <a:moveTo>
                    <a:pt x="1112" y="0"/>
                  </a:moveTo>
                  <a:lnTo>
                    <a:pt x="476" y="0"/>
                  </a:lnTo>
                  <a:lnTo>
                    <a:pt x="0" y="2514"/>
                  </a:lnTo>
                  <a:lnTo>
                    <a:pt x="636" y="2514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510"/>
            <p:cNvSpPr>
              <a:spLocks noChangeArrowheads="1"/>
            </p:cNvSpPr>
            <p:nvPr/>
          </p:nvSpPr>
          <p:spPr bwMode="auto">
            <a:xfrm flipH="1">
              <a:off x="7064636" y="1024079"/>
              <a:ext cx="1644148" cy="39961"/>
            </a:xfrm>
            <a:prstGeom prst="rect">
              <a:avLst/>
            </a:prstGeom>
            <a:solidFill>
              <a:srgbClr val="A67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Rectangle 1511"/>
            <p:cNvSpPr>
              <a:spLocks noChangeArrowheads="1"/>
            </p:cNvSpPr>
            <p:nvPr/>
          </p:nvSpPr>
          <p:spPr bwMode="auto">
            <a:xfrm flipH="1">
              <a:off x="7064636" y="961531"/>
              <a:ext cx="60830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Rectangle 1512"/>
            <p:cNvSpPr>
              <a:spLocks noChangeArrowheads="1"/>
            </p:cNvSpPr>
            <p:nvPr/>
          </p:nvSpPr>
          <p:spPr bwMode="auto">
            <a:xfrm flipH="1">
              <a:off x="8649692" y="961531"/>
              <a:ext cx="59092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1513"/>
            <p:cNvSpPr/>
            <p:nvPr/>
          </p:nvSpPr>
          <p:spPr bwMode="auto">
            <a:xfrm flipH="1">
              <a:off x="6930810" y="902459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6 h 281"/>
                <a:gd name="T12" fmla="*/ 9 w 6604"/>
                <a:gd name="T13" fmla="*/ 66 h 281"/>
                <a:gd name="T14" fmla="*/ 14 w 6604"/>
                <a:gd name="T15" fmla="*/ 56 h 281"/>
                <a:gd name="T16" fmla="*/ 20 w 6604"/>
                <a:gd name="T17" fmla="*/ 48 h 281"/>
                <a:gd name="T18" fmla="*/ 26 w 6604"/>
                <a:gd name="T19" fmla="*/ 39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4 h 281"/>
                <a:gd name="T32" fmla="*/ 90 w 6604"/>
                <a:gd name="T33" fmla="*/ 2 h 281"/>
                <a:gd name="T34" fmla="*/ 101 w 6604"/>
                <a:gd name="T35" fmla="*/ 0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0 h 281"/>
                <a:gd name="T44" fmla="*/ 6515 w 6604"/>
                <a:gd name="T45" fmla="*/ 2 h 281"/>
                <a:gd name="T46" fmla="*/ 6526 w 6604"/>
                <a:gd name="T47" fmla="*/ 4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39 h 281"/>
                <a:gd name="T60" fmla="*/ 6585 w 6604"/>
                <a:gd name="T61" fmla="*/ 48 h 281"/>
                <a:gd name="T62" fmla="*/ 6591 w 6604"/>
                <a:gd name="T63" fmla="*/ 56 h 281"/>
                <a:gd name="T64" fmla="*/ 6596 w 6604"/>
                <a:gd name="T65" fmla="*/ 66 h 281"/>
                <a:gd name="T66" fmla="*/ 6600 w 6604"/>
                <a:gd name="T67" fmla="*/ 76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6"/>
                  </a:lnTo>
                  <a:lnTo>
                    <a:pt x="9" y="66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6" y="39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0"/>
                  </a:lnTo>
                  <a:lnTo>
                    <a:pt x="6515" y="2"/>
                  </a:lnTo>
                  <a:lnTo>
                    <a:pt x="6526" y="4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39"/>
                  </a:lnTo>
                  <a:lnTo>
                    <a:pt x="6585" y="48"/>
                  </a:lnTo>
                  <a:lnTo>
                    <a:pt x="6591" y="56"/>
                  </a:lnTo>
                  <a:lnTo>
                    <a:pt x="6596" y="66"/>
                  </a:lnTo>
                  <a:lnTo>
                    <a:pt x="6600" y="76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514"/>
            <p:cNvSpPr/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515"/>
            <p:cNvSpPr/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517"/>
            <p:cNvSpPr/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518"/>
            <p:cNvSpPr/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519"/>
            <p:cNvSpPr>
              <a:spLocks noEditPoints="1"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2 w 2031"/>
                <a:gd name="T1" fmla="*/ 675 h 923"/>
                <a:gd name="T2" fmla="*/ 113 w 2031"/>
                <a:gd name="T3" fmla="*/ 0 h 923"/>
                <a:gd name="T4" fmla="*/ 686 w 2031"/>
                <a:gd name="T5" fmla="*/ 0 h 923"/>
                <a:gd name="T6" fmla="*/ 1260 w 2031"/>
                <a:gd name="T7" fmla="*/ 0 h 923"/>
                <a:gd name="T8" fmla="*/ 1833 w 2031"/>
                <a:gd name="T9" fmla="*/ 0 h 923"/>
                <a:gd name="T10" fmla="*/ 2031 w 2031"/>
                <a:gd name="T11" fmla="*/ 670 h 923"/>
                <a:gd name="T12" fmla="*/ 1929 w 2031"/>
                <a:gd name="T13" fmla="*/ 911 h 923"/>
                <a:gd name="T14" fmla="*/ 137 w 2031"/>
                <a:gd name="T15" fmla="*/ 178 h 923"/>
                <a:gd name="T16" fmla="*/ 1822 w 2031"/>
                <a:gd name="T17" fmla="*/ 256 h 923"/>
                <a:gd name="T18" fmla="*/ 366 w 2031"/>
                <a:gd name="T19" fmla="*/ 398 h 923"/>
                <a:gd name="T20" fmla="*/ 1421 w 2031"/>
                <a:gd name="T21" fmla="*/ 486 h 923"/>
                <a:gd name="T22" fmla="*/ 1159 w 2031"/>
                <a:gd name="T23" fmla="*/ 453 h 923"/>
                <a:gd name="T24" fmla="*/ 848 w 2031"/>
                <a:gd name="T25" fmla="*/ 486 h 923"/>
                <a:gd name="T26" fmla="*/ 585 w 2031"/>
                <a:gd name="T27" fmla="*/ 453 h 923"/>
                <a:gd name="T28" fmla="*/ 446 w 2031"/>
                <a:gd name="T29" fmla="*/ 366 h 923"/>
                <a:gd name="T30" fmla="*/ 710 w 2031"/>
                <a:gd name="T31" fmla="*/ 398 h 923"/>
                <a:gd name="T32" fmla="*/ 1020 w 2031"/>
                <a:gd name="T33" fmla="*/ 366 h 923"/>
                <a:gd name="T34" fmla="*/ 1282 w 2031"/>
                <a:gd name="T35" fmla="*/ 398 h 923"/>
                <a:gd name="T36" fmla="*/ 1593 w 2031"/>
                <a:gd name="T37" fmla="*/ 366 h 923"/>
                <a:gd name="T38" fmla="*/ 1616 w 2031"/>
                <a:gd name="T39" fmla="*/ 563 h 923"/>
                <a:gd name="T40" fmla="*/ 1307 w 2031"/>
                <a:gd name="T41" fmla="*/ 596 h 923"/>
                <a:gd name="T42" fmla="*/ 1043 w 2031"/>
                <a:gd name="T43" fmla="*/ 563 h 923"/>
                <a:gd name="T44" fmla="*/ 734 w 2031"/>
                <a:gd name="T45" fmla="*/ 596 h 923"/>
                <a:gd name="T46" fmla="*/ 471 w 2031"/>
                <a:gd name="T47" fmla="*/ 563 h 923"/>
                <a:gd name="T48" fmla="*/ 275 w 2031"/>
                <a:gd name="T49" fmla="*/ 532 h 923"/>
                <a:gd name="T50" fmla="*/ 366 w 2031"/>
                <a:gd name="T51" fmla="*/ 288 h 923"/>
                <a:gd name="T52" fmla="*/ 676 w 2031"/>
                <a:gd name="T53" fmla="*/ 256 h 923"/>
                <a:gd name="T54" fmla="*/ 939 w 2031"/>
                <a:gd name="T55" fmla="*/ 288 h 923"/>
                <a:gd name="T56" fmla="*/ 1248 w 2031"/>
                <a:gd name="T57" fmla="*/ 256 h 923"/>
                <a:gd name="T58" fmla="*/ 1512 w 2031"/>
                <a:gd name="T59" fmla="*/ 288 h 923"/>
                <a:gd name="T60" fmla="*/ 1764 w 2031"/>
                <a:gd name="T61" fmla="*/ 375 h 923"/>
                <a:gd name="T62" fmla="*/ 1798 w 2031"/>
                <a:gd name="T63" fmla="*/ 675 h 923"/>
                <a:gd name="T64" fmla="*/ 1536 w 2031"/>
                <a:gd name="T65" fmla="*/ 706 h 923"/>
                <a:gd name="T66" fmla="*/ 1273 w 2031"/>
                <a:gd name="T67" fmla="*/ 675 h 923"/>
                <a:gd name="T68" fmla="*/ 962 w 2031"/>
                <a:gd name="T69" fmla="*/ 706 h 923"/>
                <a:gd name="T70" fmla="*/ 700 w 2031"/>
                <a:gd name="T71" fmla="*/ 675 h 923"/>
                <a:gd name="T72" fmla="*/ 389 w 2031"/>
                <a:gd name="T73" fmla="*/ 706 h 923"/>
                <a:gd name="T74" fmla="*/ 160 w 2031"/>
                <a:gd name="T75" fmla="*/ 642 h 923"/>
                <a:gd name="T76" fmla="*/ 127 w 2031"/>
                <a:gd name="T77" fmla="*/ 343 h 923"/>
                <a:gd name="T78" fmla="*/ 332 w 2031"/>
                <a:gd name="T79" fmla="*/ 145 h 923"/>
                <a:gd name="T80" fmla="*/ 594 w 2031"/>
                <a:gd name="T81" fmla="*/ 178 h 923"/>
                <a:gd name="T82" fmla="*/ 905 w 2031"/>
                <a:gd name="T83" fmla="*/ 145 h 923"/>
                <a:gd name="T84" fmla="*/ 1168 w 2031"/>
                <a:gd name="T85" fmla="*/ 178 h 923"/>
                <a:gd name="T86" fmla="*/ 1478 w 2031"/>
                <a:gd name="T87" fmla="*/ 145 h 923"/>
                <a:gd name="T88" fmla="*/ 1741 w 2031"/>
                <a:gd name="T89" fmla="*/ 178 h 923"/>
                <a:gd name="T90" fmla="*/ 1879 w 2031"/>
                <a:gd name="T91" fmla="*/ 375 h 923"/>
                <a:gd name="T92" fmla="*/ 1913 w 2031"/>
                <a:gd name="T93" fmla="*/ 675 h 923"/>
                <a:gd name="T94" fmla="*/ 1650 w 2031"/>
                <a:gd name="T95" fmla="*/ 817 h 923"/>
                <a:gd name="T96" fmla="*/ 1388 w 2031"/>
                <a:gd name="T97" fmla="*/ 785 h 923"/>
                <a:gd name="T98" fmla="*/ 1077 w 2031"/>
                <a:gd name="T99" fmla="*/ 817 h 923"/>
                <a:gd name="T100" fmla="*/ 814 w 2031"/>
                <a:gd name="T101" fmla="*/ 785 h 923"/>
                <a:gd name="T102" fmla="*/ 505 w 2031"/>
                <a:gd name="T103" fmla="*/ 817 h 923"/>
                <a:gd name="T104" fmla="*/ 241 w 2031"/>
                <a:gd name="T105" fmla="*/ 785 h 923"/>
                <a:gd name="T106" fmla="*/ 22 w 2031"/>
                <a:gd name="T107" fmla="*/ 398 h 923"/>
                <a:gd name="T108" fmla="*/ 275 w 2031"/>
                <a:gd name="T109" fmla="*/ 45 h 923"/>
                <a:gd name="T110" fmla="*/ 848 w 2031"/>
                <a:gd name="T111" fmla="*/ 45 h 923"/>
                <a:gd name="T112" fmla="*/ 1421 w 2031"/>
                <a:gd name="T113" fmla="*/ 45 h 923"/>
                <a:gd name="T114" fmla="*/ 2018 w 2031"/>
                <a:gd name="T115" fmla="*/ 68 h 923"/>
                <a:gd name="T116" fmla="*/ 2018 w 2031"/>
                <a:gd name="T117" fmla="*/ 619 h 923"/>
                <a:gd name="T118" fmla="*/ 1707 w 2031"/>
                <a:gd name="T119" fmla="*/ 917 h 923"/>
                <a:gd name="T120" fmla="*/ 1134 w 2031"/>
                <a:gd name="T121" fmla="*/ 917 h 923"/>
                <a:gd name="T122" fmla="*/ 562 w 2031"/>
                <a:gd name="T123" fmla="*/ 917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close/>
                  <a:moveTo>
                    <a:pt x="160" y="862"/>
                  </a:moveTo>
                  <a:lnTo>
                    <a:pt x="184" y="840"/>
                  </a:lnTo>
                  <a:lnTo>
                    <a:pt x="160" y="817"/>
                  </a:lnTo>
                  <a:lnTo>
                    <a:pt x="137" y="840"/>
                  </a:lnTo>
                  <a:lnTo>
                    <a:pt x="160" y="862"/>
                  </a:lnTo>
                  <a:close/>
                  <a:moveTo>
                    <a:pt x="1879" y="155"/>
                  </a:moveTo>
                  <a:lnTo>
                    <a:pt x="1855" y="178"/>
                  </a:lnTo>
                  <a:lnTo>
                    <a:pt x="1879" y="200"/>
                  </a:lnTo>
                  <a:lnTo>
                    <a:pt x="1902" y="178"/>
                  </a:lnTo>
                  <a:lnTo>
                    <a:pt x="1879" y="155"/>
                  </a:lnTo>
                  <a:close/>
                  <a:moveTo>
                    <a:pt x="1936" y="145"/>
                  </a:moveTo>
                  <a:lnTo>
                    <a:pt x="1960" y="123"/>
                  </a:lnTo>
                  <a:lnTo>
                    <a:pt x="1936" y="100"/>
                  </a:lnTo>
                  <a:lnTo>
                    <a:pt x="1913" y="123"/>
                  </a:lnTo>
                  <a:lnTo>
                    <a:pt x="1936" y="145"/>
                  </a:lnTo>
                  <a:close/>
                  <a:moveTo>
                    <a:pt x="137" y="178"/>
                  </a:moveTo>
                  <a:lnTo>
                    <a:pt x="160" y="200"/>
                  </a:lnTo>
                  <a:lnTo>
                    <a:pt x="184" y="178"/>
                  </a:lnTo>
                  <a:lnTo>
                    <a:pt x="160" y="155"/>
                  </a:lnTo>
                  <a:lnTo>
                    <a:pt x="137" y="178"/>
                  </a:lnTo>
                  <a:close/>
                  <a:moveTo>
                    <a:pt x="127" y="123"/>
                  </a:moveTo>
                  <a:lnTo>
                    <a:pt x="103" y="100"/>
                  </a:lnTo>
                  <a:lnTo>
                    <a:pt x="80" y="123"/>
                  </a:lnTo>
                  <a:lnTo>
                    <a:pt x="103" y="145"/>
                  </a:lnTo>
                  <a:lnTo>
                    <a:pt x="127" y="123"/>
                  </a:lnTo>
                  <a:close/>
                  <a:moveTo>
                    <a:pt x="160" y="752"/>
                  </a:moveTo>
                  <a:lnTo>
                    <a:pt x="184" y="730"/>
                  </a:lnTo>
                  <a:lnTo>
                    <a:pt x="160" y="706"/>
                  </a:lnTo>
                  <a:lnTo>
                    <a:pt x="137" y="730"/>
                  </a:lnTo>
                  <a:lnTo>
                    <a:pt x="160" y="752"/>
                  </a:lnTo>
                  <a:close/>
                  <a:moveTo>
                    <a:pt x="103" y="761"/>
                  </a:moveTo>
                  <a:lnTo>
                    <a:pt x="80" y="785"/>
                  </a:lnTo>
                  <a:lnTo>
                    <a:pt x="103" y="807"/>
                  </a:lnTo>
                  <a:lnTo>
                    <a:pt x="127" y="785"/>
                  </a:lnTo>
                  <a:lnTo>
                    <a:pt x="103" y="761"/>
                  </a:lnTo>
                  <a:close/>
                  <a:moveTo>
                    <a:pt x="1764" y="265"/>
                  </a:moveTo>
                  <a:lnTo>
                    <a:pt x="1741" y="288"/>
                  </a:lnTo>
                  <a:lnTo>
                    <a:pt x="1764" y="311"/>
                  </a:lnTo>
                  <a:lnTo>
                    <a:pt x="1788" y="288"/>
                  </a:lnTo>
                  <a:lnTo>
                    <a:pt x="1764" y="265"/>
                  </a:lnTo>
                  <a:close/>
                  <a:moveTo>
                    <a:pt x="1822" y="256"/>
                  </a:moveTo>
                  <a:lnTo>
                    <a:pt x="1845" y="233"/>
                  </a:lnTo>
                  <a:lnTo>
                    <a:pt x="1822" y="210"/>
                  </a:lnTo>
                  <a:lnTo>
                    <a:pt x="1798" y="233"/>
                  </a:lnTo>
                  <a:lnTo>
                    <a:pt x="1822" y="256"/>
                  </a:lnTo>
                  <a:close/>
                  <a:moveTo>
                    <a:pt x="251" y="288"/>
                  </a:moveTo>
                  <a:lnTo>
                    <a:pt x="275" y="311"/>
                  </a:lnTo>
                  <a:lnTo>
                    <a:pt x="298" y="288"/>
                  </a:lnTo>
                  <a:lnTo>
                    <a:pt x="275" y="265"/>
                  </a:lnTo>
                  <a:lnTo>
                    <a:pt x="251" y="288"/>
                  </a:lnTo>
                  <a:close/>
                  <a:moveTo>
                    <a:pt x="241" y="233"/>
                  </a:moveTo>
                  <a:lnTo>
                    <a:pt x="218" y="210"/>
                  </a:lnTo>
                  <a:lnTo>
                    <a:pt x="194" y="233"/>
                  </a:lnTo>
                  <a:lnTo>
                    <a:pt x="218" y="256"/>
                  </a:lnTo>
                  <a:lnTo>
                    <a:pt x="241" y="233"/>
                  </a:lnTo>
                  <a:close/>
                  <a:moveTo>
                    <a:pt x="1650" y="375"/>
                  </a:moveTo>
                  <a:lnTo>
                    <a:pt x="1626" y="398"/>
                  </a:lnTo>
                  <a:lnTo>
                    <a:pt x="1650" y="421"/>
                  </a:lnTo>
                  <a:lnTo>
                    <a:pt x="1674" y="398"/>
                  </a:lnTo>
                  <a:lnTo>
                    <a:pt x="1650" y="375"/>
                  </a:lnTo>
                  <a:close/>
                  <a:moveTo>
                    <a:pt x="1707" y="366"/>
                  </a:moveTo>
                  <a:lnTo>
                    <a:pt x="1731" y="343"/>
                  </a:lnTo>
                  <a:lnTo>
                    <a:pt x="1707" y="320"/>
                  </a:lnTo>
                  <a:lnTo>
                    <a:pt x="1684" y="343"/>
                  </a:lnTo>
                  <a:lnTo>
                    <a:pt x="1707" y="366"/>
                  </a:lnTo>
                  <a:close/>
                  <a:moveTo>
                    <a:pt x="366" y="398"/>
                  </a:moveTo>
                  <a:lnTo>
                    <a:pt x="389" y="421"/>
                  </a:lnTo>
                  <a:lnTo>
                    <a:pt x="414" y="398"/>
                  </a:lnTo>
                  <a:lnTo>
                    <a:pt x="389" y="375"/>
                  </a:lnTo>
                  <a:lnTo>
                    <a:pt x="366" y="398"/>
                  </a:lnTo>
                  <a:close/>
                  <a:moveTo>
                    <a:pt x="357" y="343"/>
                  </a:moveTo>
                  <a:lnTo>
                    <a:pt x="332" y="320"/>
                  </a:lnTo>
                  <a:lnTo>
                    <a:pt x="308" y="343"/>
                  </a:lnTo>
                  <a:lnTo>
                    <a:pt x="332" y="366"/>
                  </a:lnTo>
                  <a:lnTo>
                    <a:pt x="357" y="343"/>
                  </a:lnTo>
                  <a:close/>
                  <a:moveTo>
                    <a:pt x="1536" y="486"/>
                  </a:moveTo>
                  <a:lnTo>
                    <a:pt x="1512" y="508"/>
                  </a:lnTo>
                  <a:lnTo>
                    <a:pt x="1536" y="532"/>
                  </a:lnTo>
                  <a:lnTo>
                    <a:pt x="1559" y="508"/>
                  </a:lnTo>
                  <a:lnTo>
                    <a:pt x="1536" y="486"/>
                  </a:lnTo>
                  <a:close/>
                  <a:moveTo>
                    <a:pt x="1593" y="476"/>
                  </a:moveTo>
                  <a:lnTo>
                    <a:pt x="1616" y="453"/>
                  </a:lnTo>
                  <a:lnTo>
                    <a:pt x="1593" y="430"/>
                  </a:lnTo>
                  <a:lnTo>
                    <a:pt x="1569" y="453"/>
                  </a:lnTo>
                  <a:lnTo>
                    <a:pt x="1593" y="476"/>
                  </a:lnTo>
                  <a:close/>
                  <a:moveTo>
                    <a:pt x="1502" y="453"/>
                  </a:moveTo>
                  <a:lnTo>
                    <a:pt x="1478" y="430"/>
                  </a:lnTo>
                  <a:lnTo>
                    <a:pt x="1454" y="453"/>
                  </a:lnTo>
                  <a:lnTo>
                    <a:pt x="1478" y="476"/>
                  </a:lnTo>
                  <a:lnTo>
                    <a:pt x="1502" y="453"/>
                  </a:lnTo>
                  <a:close/>
                  <a:moveTo>
                    <a:pt x="1421" y="486"/>
                  </a:moveTo>
                  <a:lnTo>
                    <a:pt x="1397" y="508"/>
                  </a:lnTo>
                  <a:lnTo>
                    <a:pt x="1421" y="532"/>
                  </a:lnTo>
                  <a:lnTo>
                    <a:pt x="1445" y="508"/>
                  </a:lnTo>
                  <a:lnTo>
                    <a:pt x="1421" y="486"/>
                  </a:lnTo>
                  <a:close/>
                  <a:moveTo>
                    <a:pt x="1388" y="453"/>
                  </a:moveTo>
                  <a:lnTo>
                    <a:pt x="1364" y="430"/>
                  </a:lnTo>
                  <a:lnTo>
                    <a:pt x="1339" y="453"/>
                  </a:lnTo>
                  <a:lnTo>
                    <a:pt x="1364" y="476"/>
                  </a:lnTo>
                  <a:lnTo>
                    <a:pt x="1388" y="453"/>
                  </a:lnTo>
                  <a:close/>
                  <a:moveTo>
                    <a:pt x="1307" y="486"/>
                  </a:moveTo>
                  <a:lnTo>
                    <a:pt x="1282" y="508"/>
                  </a:lnTo>
                  <a:lnTo>
                    <a:pt x="1307" y="532"/>
                  </a:lnTo>
                  <a:lnTo>
                    <a:pt x="1330" y="508"/>
                  </a:lnTo>
                  <a:lnTo>
                    <a:pt x="1307" y="486"/>
                  </a:lnTo>
                  <a:close/>
                  <a:moveTo>
                    <a:pt x="1273" y="453"/>
                  </a:moveTo>
                  <a:lnTo>
                    <a:pt x="1248" y="430"/>
                  </a:lnTo>
                  <a:lnTo>
                    <a:pt x="1225" y="453"/>
                  </a:lnTo>
                  <a:lnTo>
                    <a:pt x="1248" y="476"/>
                  </a:lnTo>
                  <a:lnTo>
                    <a:pt x="1273" y="453"/>
                  </a:lnTo>
                  <a:close/>
                  <a:moveTo>
                    <a:pt x="1191" y="486"/>
                  </a:moveTo>
                  <a:lnTo>
                    <a:pt x="1168" y="508"/>
                  </a:lnTo>
                  <a:lnTo>
                    <a:pt x="1191" y="532"/>
                  </a:lnTo>
                  <a:lnTo>
                    <a:pt x="1216" y="508"/>
                  </a:lnTo>
                  <a:lnTo>
                    <a:pt x="1191" y="486"/>
                  </a:lnTo>
                  <a:close/>
                  <a:moveTo>
                    <a:pt x="1159" y="453"/>
                  </a:moveTo>
                  <a:lnTo>
                    <a:pt x="1134" y="430"/>
                  </a:lnTo>
                  <a:lnTo>
                    <a:pt x="1110" y="453"/>
                  </a:lnTo>
                  <a:lnTo>
                    <a:pt x="1134" y="476"/>
                  </a:lnTo>
                  <a:lnTo>
                    <a:pt x="1159" y="453"/>
                  </a:lnTo>
                  <a:close/>
                  <a:moveTo>
                    <a:pt x="1077" y="486"/>
                  </a:moveTo>
                  <a:lnTo>
                    <a:pt x="1053" y="508"/>
                  </a:lnTo>
                  <a:lnTo>
                    <a:pt x="1077" y="532"/>
                  </a:lnTo>
                  <a:lnTo>
                    <a:pt x="1100" y="508"/>
                  </a:lnTo>
                  <a:lnTo>
                    <a:pt x="1077" y="486"/>
                  </a:lnTo>
                  <a:close/>
                  <a:moveTo>
                    <a:pt x="1043" y="453"/>
                  </a:moveTo>
                  <a:lnTo>
                    <a:pt x="1020" y="430"/>
                  </a:lnTo>
                  <a:lnTo>
                    <a:pt x="996" y="453"/>
                  </a:lnTo>
                  <a:lnTo>
                    <a:pt x="1020" y="476"/>
                  </a:lnTo>
                  <a:lnTo>
                    <a:pt x="1043" y="453"/>
                  </a:lnTo>
                  <a:close/>
                  <a:moveTo>
                    <a:pt x="962" y="486"/>
                  </a:moveTo>
                  <a:lnTo>
                    <a:pt x="939" y="508"/>
                  </a:lnTo>
                  <a:lnTo>
                    <a:pt x="962" y="532"/>
                  </a:lnTo>
                  <a:lnTo>
                    <a:pt x="986" y="508"/>
                  </a:lnTo>
                  <a:lnTo>
                    <a:pt x="962" y="486"/>
                  </a:lnTo>
                  <a:close/>
                  <a:moveTo>
                    <a:pt x="929" y="453"/>
                  </a:moveTo>
                  <a:lnTo>
                    <a:pt x="905" y="430"/>
                  </a:lnTo>
                  <a:lnTo>
                    <a:pt x="882" y="453"/>
                  </a:lnTo>
                  <a:lnTo>
                    <a:pt x="905" y="476"/>
                  </a:lnTo>
                  <a:lnTo>
                    <a:pt x="929" y="453"/>
                  </a:lnTo>
                  <a:close/>
                  <a:moveTo>
                    <a:pt x="848" y="486"/>
                  </a:moveTo>
                  <a:lnTo>
                    <a:pt x="824" y="508"/>
                  </a:lnTo>
                  <a:lnTo>
                    <a:pt x="848" y="532"/>
                  </a:lnTo>
                  <a:lnTo>
                    <a:pt x="872" y="508"/>
                  </a:lnTo>
                  <a:lnTo>
                    <a:pt x="848" y="486"/>
                  </a:lnTo>
                  <a:close/>
                  <a:moveTo>
                    <a:pt x="814" y="453"/>
                  </a:moveTo>
                  <a:lnTo>
                    <a:pt x="791" y="430"/>
                  </a:lnTo>
                  <a:lnTo>
                    <a:pt x="767" y="453"/>
                  </a:lnTo>
                  <a:lnTo>
                    <a:pt x="791" y="476"/>
                  </a:lnTo>
                  <a:lnTo>
                    <a:pt x="814" y="453"/>
                  </a:lnTo>
                  <a:close/>
                  <a:moveTo>
                    <a:pt x="734" y="486"/>
                  </a:moveTo>
                  <a:lnTo>
                    <a:pt x="710" y="508"/>
                  </a:lnTo>
                  <a:lnTo>
                    <a:pt x="734" y="532"/>
                  </a:lnTo>
                  <a:lnTo>
                    <a:pt x="757" y="508"/>
                  </a:lnTo>
                  <a:lnTo>
                    <a:pt x="734" y="486"/>
                  </a:lnTo>
                  <a:close/>
                  <a:moveTo>
                    <a:pt x="700" y="453"/>
                  </a:moveTo>
                  <a:lnTo>
                    <a:pt x="676" y="430"/>
                  </a:lnTo>
                  <a:lnTo>
                    <a:pt x="653" y="453"/>
                  </a:lnTo>
                  <a:lnTo>
                    <a:pt x="676" y="476"/>
                  </a:lnTo>
                  <a:lnTo>
                    <a:pt x="700" y="453"/>
                  </a:lnTo>
                  <a:close/>
                  <a:moveTo>
                    <a:pt x="619" y="486"/>
                  </a:moveTo>
                  <a:lnTo>
                    <a:pt x="594" y="508"/>
                  </a:lnTo>
                  <a:lnTo>
                    <a:pt x="619" y="532"/>
                  </a:lnTo>
                  <a:lnTo>
                    <a:pt x="643" y="508"/>
                  </a:lnTo>
                  <a:lnTo>
                    <a:pt x="619" y="486"/>
                  </a:lnTo>
                  <a:close/>
                  <a:moveTo>
                    <a:pt x="585" y="453"/>
                  </a:moveTo>
                  <a:lnTo>
                    <a:pt x="562" y="430"/>
                  </a:lnTo>
                  <a:lnTo>
                    <a:pt x="537" y="453"/>
                  </a:lnTo>
                  <a:lnTo>
                    <a:pt x="562" y="476"/>
                  </a:lnTo>
                  <a:lnTo>
                    <a:pt x="585" y="453"/>
                  </a:lnTo>
                  <a:close/>
                  <a:moveTo>
                    <a:pt x="505" y="486"/>
                  </a:moveTo>
                  <a:lnTo>
                    <a:pt x="480" y="508"/>
                  </a:lnTo>
                  <a:lnTo>
                    <a:pt x="505" y="532"/>
                  </a:lnTo>
                  <a:lnTo>
                    <a:pt x="528" y="508"/>
                  </a:lnTo>
                  <a:lnTo>
                    <a:pt x="505" y="486"/>
                  </a:lnTo>
                  <a:close/>
                  <a:moveTo>
                    <a:pt x="471" y="453"/>
                  </a:moveTo>
                  <a:lnTo>
                    <a:pt x="446" y="430"/>
                  </a:lnTo>
                  <a:lnTo>
                    <a:pt x="423" y="453"/>
                  </a:lnTo>
                  <a:lnTo>
                    <a:pt x="446" y="476"/>
                  </a:lnTo>
                  <a:lnTo>
                    <a:pt x="471" y="453"/>
                  </a:lnTo>
                  <a:close/>
                  <a:moveTo>
                    <a:pt x="389" y="486"/>
                  </a:moveTo>
                  <a:lnTo>
                    <a:pt x="366" y="508"/>
                  </a:lnTo>
                  <a:lnTo>
                    <a:pt x="389" y="532"/>
                  </a:lnTo>
                  <a:lnTo>
                    <a:pt x="414" y="508"/>
                  </a:lnTo>
                  <a:lnTo>
                    <a:pt x="389" y="486"/>
                  </a:lnTo>
                  <a:close/>
                  <a:moveTo>
                    <a:pt x="357" y="453"/>
                  </a:moveTo>
                  <a:lnTo>
                    <a:pt x="332" y="430"/>
                  </a:lnTo>
                  <a:lnTo>
                    <a:pt x="308" y="453"/>
                  </a:lnTo>
                  <a:lnTo>
                    <a:pt x="332" y="476"/>
                  </a:lnTo>
                  <a:lnTo>
                    <a:pt x="357" y="453"/>
                  </a:lnTo>
                  <a:close/>
                  <a:moveTo>
                    <a:pt x="446" y="366"/>
                  </a:moveTo>
                  <a:lnTo>
                    <a:pt x="471" y="343"/>
                  </a:lnTo>
                  <a:lnTo>
                    <a:pt x="446" y="320"/>
                  </a:lnTo>
                  <a:lnTo>
                    <a:pt x="423" y="343"/>
                  </a:lnTo>
                  <a:lnTo>
                    <a:pt x="446" y="366"/>
                  </a:lnTo>
                  <a:close/>
                  <a:moveTo>
                    <a:pt x="480" y="398"/>
                  </a:moveTo>
                  <a:lnTo>
                    <a:pt x="505" y="421"/>
                  </a:lnTo>
                  <a:lnTo>
                    <a:pt x="528" y="398"/>
                  </a:lnTo>
                  <a:lnTo>
                    <a:pt x="505" y="375"/>
                  </a:lnTo>
                  <a:lnTo>
                    <a:pt x="480" y="398"/>
                  </a:lnTo>
                  <a:close/>
                  <a:moveTo>
                    <a:pt x="562" y="366"/>
                  </a:moveTo>
                  <a:lnTo>
                    <a:pt x="585" y="343"/>
                  </a:lnTo>
                  <a:lnTo>
                    <a:pt x="562" y="320"/>
                  </a:lnTo>
                  <a:lnTo>
                    <a:pt x="537" y="343"/>
                  </a:lnTo>
                  <a:lnTo>
                    <a:pt x="562" y="366"/>
                  </a:lnTo>
                  <a:close/>
                  <a:moveTo>
                    <a:pt x="594" y="398"/>
                  </a:moveTo>
                  <a:lnTo>
                    <a:pt x="619" y="421"/>
                  </a:lnTo>
                  <a:lnTo>
                    <a:pt x="643" y="398"/>
                  </a:lnTo>
                  <a:lnTo>
                    <a:pt x="619" y="375"/>
                  </a:lnTo>
                  <a:lnTo>
                    <a:pt x="594" y="398"/>
                  </a:lnTo>
                  <a:close/>
                  <a:moveTo>
                    <a:pt x="676" y="366"/>
                  </a:moveTo>
                  <a:lnTo>
                    <a:pt x="700" y="343"/>
                  </a:lnTo>
                  <a:lnTo>
                    <a:pt x="676" y="320"/>
                  </a:lnTo>
                  <a:lnTo>
                    <a:pt x="653" y="343"/>
                  </a:lnTo>
                  <a:lnTo>
                    <a:pt x="676" y="366"/>
                  </a:lnTo>
                  <a:close/>
                  <a:moveTo>
                    <a:pt x="710" y="398"/>
                  </a:moveTo>
                  <a:lnTo>
                    <a:pt x="734" y="421"/>
                  </a:lnTo>
                  <a:lnTo>
                    <a:pt x="757" y="398"/>
                  </a:lnTo>
                  <a:lnTo>
                    <a:pt x="734" y="375"/>
                  </a:lnTo>
                  <a:lnTo>
                    <a:pt x="710" y="398"/>
                  </a:lnTo>
                  <a:close/>
                  <a:moveTo>
                    <a:pt x="791" y="366"/>
                  </a:moveTo>
                  <a:lnTo>
                    <a:pt x="814" y="343"/>
                  </a:lnTo>
                  <a:lnTo>
                    <a:pt x="791" y="320"/>
                  </a:lnTo>
                  <a:lnTo>
                    <a:pt x="767" y="343"/>
                  </a:lnTo>
                  <a:lnTo>
                    <a:pt x="791" y="366"/>
                  </a:lnTo>
                  <a:close/>
                  <a:moveTo>
                    <a:pt x="824" y="398"/>
                  </a:moveTo>
                  <a:lnTo>
                    <a:pt x="848" y="421"/>
                  </a:lnTo>
                  <a:lnTo>
                    <a:pt x="872" y="398"/>
                  </a:lnTo>
                  <a:lnTo>
                    <a:pt x="848" y="375"/>
                  </a:lnTo>
                  <a:lnTo>
                    <a:pt x="824" y="398"/>
                  </a:lnTo>
                  <a:close/>
                  <a:moveTo>
                    <a:pt x="905" y="366"/>
                  </a:moveTo>
                  <a:lnTo>
                    <a:pt x="929" y="343"/>
                  </a:lnTo>
                  <a:lnTo>
                    <a:pt x="905" y="320"/>
                  </a:lnTo>
                  <a:lnTo>
                    <a:pt x="882" y="343"/>
                  </a:lnTo>
                  <a:lnTo>
                    <a:pt x="905" y="366"/>
                  </a:lnTo>
                  <a:close/>
                  <a:moveTo>
                    <a:pt x="939" y="398"/>
                  </a:moveTo>
                  <a:lnTo>
                    <a:pt x="962" y="421"/>
                  </a:lnTo>
                  <a:lnTo>
                    <a:pt x="986" y="398"/>
                  </a:lnTo>
                  <a:lnTo>
                    <a:pt x="962" y="375"/>
                  </a:lnTo>
                  <a:lnTo>
                    <a:pt x="939" y="398"/>
                  </a:lnTo>
                  <a:close/>
                  <a:moveTo>
                    <a:pt x="1020" y="366"/>
                  </a:moveTo>
                  <a:lnTo>
                    <a:pt x="1043" y="343"/>
                  </a:lnTo>
                  <a:lnTo>
                    <a:pt x="1020" y="320"/>
                  </a:lnTo>
                  <a:lnTo>
                    <a:pt x="996" y="343"/>
                  </a:lnTo>
                  <a:lnTo>
                    <a:pt x="1020" y="366"/>
                  </a:lnTo>
                  <a:close/>
                  <a:moveTo>
                    <a:pt x="1053" y="398"/>
                  </a:moveTo>
                  <a:lnTo>
                    <a:pt x="1077" y="421"/>
                  </a:lnTo>
                  <a:lnTo>
                    <a:pt x="1100" y="398"/>
                  </a:lnTo>
                  <a:lnTo>
                    <a:pt x="1077" y="375"/>
                  </a:lnTo>
                  <a:lnTo>
                    <a:pt x="1053" y="398"/>
                  </a:lnTo>
                  <a:close/>
                  <a:moveTo>
                    <a:pt x="1134" y="366"/>
                  </a:moveTo>
                  <a:lnTo>
                    <a:pt x="1159" y="343"/>
                  </a:lnTo>
                  <a:lnTo>
                    <a:pt x="1134" y="320"/>
                  </a:lnTo>
                  <a:lnTo>
                    <a:pt x="1110" y="343"/>
                  </a:lnTo>
                  <a:lnTo>
                    <a:pt x="1134" y="366"/>
                  </a:lnTo>
                  <a:close/>
                  <a:moveTo>
                    <a:pt x="1168" y="398"/>
                  </a:moveTo>
                  <a:lnTo>
                    <a:pt x="1191" y="421"/>
                  </a:lnTo>
                  <a:lnTo>
                    <a:pt x="1216" y="398"/>
                  </a:lnTo>
                  <a:lnTo>
                    <a:pt x="1191" y="375"/>
                  </a:lnTo>
                  <a:lnTo>
                    <a:pt x="1168" y="398"/>
                  </a:lnTo>
                  <a:close/>
                  <a:moveTo>
                    <a:pt x="1248" y="366"/>
                  </a:moveTo>
                  <a:lnTo>
                    <a:pt x="1273" y="343"/>
                  </a:lnTo>
                  <a:lnTo>
                    <a:pt x="1248" y="320"/>
                  </a:lnTo>
                  <a:lnTo>
                    <a:pt x="1225" y="343"/>
                  </a:lnTo>
                  <a:lnTo>
                    <a:pt x="1248" y="366"/>
                  </a:lnTo>
                  <a:close/>
                  <a:moveTo>
                    <a:pt x="1282" y="398"/>
                  </a:moveTo>
                  <a:lnTo>
                    <a:pt x="1307" y="421"/>
                  </a:lnTo>
                  <a:lnTo>
                    <a:pt x="1330" y="398"/>
                  </a:lnTo>
                  <a:lnTo>
                    <a:pt x="1307" y="375"/>
                  </a:lnTo>
                  <a:lnTo>
                    <a:pt x="1282" y="398"/>
                  </a:lnTo>
                  <a:close/>
                  <a:moveTo>
                    <a:pt x="1364" y="366"/>
                  </a:moveTo>
                  <a:lnTo>
                    <a:pt x="1388" y="343"/>
                  </a:lnTo>
                  <a:lnTo>
                    <a:pt x="1364" y="320"/>
                  </a:lnTo>
                  <a:lnTo>
                    <a:pt x="1339" y="343"/>
                  </a:lnTo>
                  <a:lnTo>
                    <a:pt x="1364" y="366"/>
                  </a:lnTo>
                  <a:close/>
                  <a:moveTo>
                    <a:pt x="1397" y="398"/>
                  </a:moveTo>
                  <a:lnTo>
                    <a:pt x="1421" y="421"/>
                  </a:lnTo>
                  <a:lnTo>
                    <a:pt x="1445" y="398"/>
                  </a:lnTo>
                  <a:lnTo>
                    <a:pt x="1421" y="375"/>
                  </a:lnTo>
                  <a:lnTo>
                    <a:pt x="1397" y="398"/>
                  </a:lnTo>
                  <a:close/>
                  <a:moveTo>
                    <a:pt x="1478" y="366"/>
                  </a:moveTo>
                  <a:lnTo>
                    <a:pt x="1502" y="343"/>
                  </a:lnTo>
                  <a:lnTo>
                    <a:pt x="1478" y="320"/>
                  </a:lnTo>
                  <a:lnTo>
                    <a:pt x="1454" y="343"/>
                  </a:lnTo>
                  <a:lnTo>
                    <a:pt x="1478" y="366"/>
                  </a:lnTo>
                  <a:close/>
                  <a:moveTo>
                    <a:pt x="1512" y="398"/>
                  </a:moveTo>
                  <a:lnTo>
                    <a:pt x="1536" y="421"/>
                  </a:lnTo>
                  <a:lnTo>
                    <a:pt x="1559" y="398"/>
                  </a:lnTo>
                  <a:lnTo>
                    <a:pt x="1536" y="375"/>
                  </a:lnTo>
                  <a:lnTo>
                    <a:pt x="1512" y="398"/>
                  </a:lnTo>
                  <a:close/>
                  <a:moveTo>
                    <a:pt x="1593" y="366"/>
                  </a:moveTo>
                  <a:lnTo>
                    <a:pt x="1616" y="343"/>
                  </a:lnTo>
                  <a:lnTo>
                    <a:pt x="1593" y="320"/>
                  </a:lnTo>
                  <a:lnTo>
                    <a:pt x="1569" y="343"/>
                  </a:lnTo>
                  <a:lnTo>
                    <a:pt x="1593" y="366"/>
                  </a:lnTo>
                  <a:close/>
                  <a:moveTo>
                    <a:pt x="1684" y="453"/>
                  </a:moveTo>
                  <a:lnTo>
                    <a:pt x="1707" y="476"/>
                  </a:lnTo>
                  <a:lnTo>
                    <a:pt x="1731" y="453"/>
                  </a:lnTo>
                  <a:lnTo>
                    <a:pt x="1707" y="430"/>
                  </a:lnTo>
                  <a:lnTo>
                    <a:pt x="1684" y="453"/>
                  </a:lnTo>
                  <a:close/>
                  <a:moveTo>
                    <a:pt x="1650" y="486"/>
                  </a:moveTo>
                  <a:lnTo>
                    <a:pt x="1626" y="508"/>
                  </a:lnTo>
                  <a:lnTo>
                    <a:pt x="1650" y="532"/>
                  </a:lnTo>
                  <a:lnTo>
                    <a:pt x="1674" y="508"/>
                  </a:lnTo>
                  <a:lnTo>
                    <a:pt x="1650" y="486"/>
                  </a:lnTo>
                  <a:close/>
                  <a:moveTo>
                    <a:pt x="1684" y="563"/>
                  </a:moveTo>
                  <a:lnTo>
                    <a:pt x="1707" y="587"/>
                  </a:lnTo>
                  <a:lnTo>
                    <a:pt x="1731" y="563"/>
                  </a:lnTo>
                  <a:lnTo>
                    <a:pt x="1707" y="541"/>
                  </a:lnTo>
                  <a:lnTo>
                    <a:pt x="1684" y="563"/>
                  </a:lnTo>
                  <a:close/>
                  <a:moveTo>
                    <a:pt x="1650" y="596"/>
                  </a:moveTo>
                  <a:lnTo>
                    <a:pt x="1626" y="619"/>
                  </a:lnTo>
                  <a:lnTo>
                    <a:pt x="1650" y="642"/>
                  </a:lnTo>
                  <a:lnTo>
                    <a:pt x="1674" y="619"/>
                  </a:lnTo>
                  <a:lnTo>
                    <a:pt x="1650" y="596"/>
                  </a:lnTo>
                  <a:close/>
                  <a:moveTo>
                    <a:pt x="1616" y="563"/>
                  </a:moveTo>
                  <a:lnTo>
                    <a:pt x="1593" y="541"/>
                  </a:lnTo>
                  <a:lnTo>
                    <a:pt x="1569" y="563"/>
                  </a:lnTo>
                  <a:lnTo>
                    <a:pt x="1593" y="587"/>
                  </a:lnTo>
                  <a:lnTo>
                    <a:pt x="1616" y="563"/>
                  </a:lnTo>
                  <a:close/>
                  <a:moveTo>
                    <a:pt x="1536" y="596"/>
                  </a:moveTo>
                  <a:lnTo>
                    <a:pt x="1512" y="619"/>
                  </a:lnTo>
                  <a:lnTo>
                    <a:pt x="1536" y="642"/>
                  </a:lnTo>
                  <a:lnTo>
                    <a:pt x="1559" y="619"/>
                  </a:lnTo>
                  <a:lnTo>
                    <a:pt x="1536" y="596"/>
                  </a:lnTo>
                  <a:close/>
                  <a:moveTo>
                    <a:pt x="1502" y="563"/>
                  </a:moveTo>
                  <a:lnTo>
                    <a:pt x="1478" y="541"/>
                  </a:lnTo>
                  <a:lnTo>
                    <a:pt x="1454" y="563"/>
                  </a:lnTo>
                  <a:lnTo>
                    <a:pt x="1478" y="587"/>
                  </a:lnTo>
                  <a:lnTo>
                    <a:pt x="1502" y="563"/>
                  </a:lnTo>
                  <a:close/>
                  <a:moveTo>
                    <a:pt x="1421" y="596"/>
                  </a:moveTo>
                  <a:lnTo>
                    <a:pt x="1397" y="619"/>
                  </a:lnTo>
                  <a:lnTo>
                    <a:pt x="1421" y="642"/>
                  </a:lnTo>
                  <a:lnTo>
                    <a:pt x="1445" y="619"/>
                  </a:lnTo>
                  <a:lnTo>
                    <a:pt x="1421" y="596"/>
                  </a:lnTo>
                  <a:close/>
                  <a:moveTo>
                    <a:pt x="1388" y="563"/>
                  </a:moveTo>
                  <a:lnTo>
                    <a:pt x="1364" y="541"/>
                  </a:lnTo>
                  <a:lnTo>
                    <a:pt x="1339" y="563"/>
                  </a:lnTo>
                  <a:lnTo>
                    <a:pt x="1364" y="587"/>
                  </a:lnTo>
                  <a:lnTo>
                    <a:pt x="1388" y="563"/>
                  </a:lnTo>
                  <a:close/>
                  <a:moveTo>
                    <a:pt x="1307" y="596"/>
                  </a:moveTo>
                  <a:lnTo>
                    <a:pt x="1282" y="619"/>
                  </a:lnTo>
                  <a:lnTo>
                    <a:pt x="1307" y="642"/>
                  </a:lnTo>
                  <a:lnTo>
                    <a:pt x="1330" y="619"/>
                  </a:lnTo>
                  <a:lnTo>
                    <a:pt x="1307" y="596"/>
                  </a:lnTo>
                  <a:close/>
                  <a:moveTo>
                    <a:pt x="1273" y="563"/>
                  </a:moveTo>
                  <a:lnTo>
                    <a:pt x="1248" y="541"/>
                  </a:lnTo>
                  <a:lnTo>
                    <a:pt x="1225" y="563"/>
                  </a:lnTo>
                  <a:lnTo>
                    <a:pt x="1248" y="587"/>
                  </a:lnTo>
                  <a:lnTo>
                    <a:pt x="1273" y="563"/>
                  </a:lnTo>
                  <a:close/>
                  <a:moveTo>
                    <a:pt x="1191" y="596"/>
                  </a:moveTo>
                  <a:lnTo>
                    <a:pt x="1168" y="619"/>
                  </a:lnTo>
                  <a:lnTo>
                    <a:pt x="1191" y="642"/>
                  </a:lnTo>
                  <a:lnTo>
                    <a:pt x="1216" y="619"/>
                  </a:lnTo>
                  <a:lnTo>
                    <a:pt x="1191" y="596"/>
                  </a:lnTo>
                  <a:close/>
                  <a:moveTo>
                    <a:pt x="1159" y="563"/>
                  </a:moveTo>
                  <a:lnTo>
                    <a:pt x="1134" y="541"/>
                  </a:lnTo>
                  <a:lnTo>
                    <a:pt x="1110" y="563"/>
                  </a:lnTo>
                  <a:lnTo>
                    <a:pt x="1134" y="587"/>
                  </a:lnTo>
                  <a:lnTo>
                    <a:pt x="1159" y="563"/>
                  </a:lnTo>
                  <a:close/>
                  <a:moveTo>
                    <a:pt x="1077" y="596"/>
                  </a:moveTo>
                  <a:lnTo>
                    <a:pt x="1053" y="619"/>
                  </a:lnTo>
                  <a:lnTo>
                    <a:pt x="1077" y="642"/>
                  </a:lnTo>
                  <a:lnTo>
                    <a:pt x="1100" y="619"/>
                  </a:lnTo>
                  <a:lnTo>
                    <a:pt x="1077" y="596"/>
                  </a:lnTo>
                  <a:close/>
                  <a:moveTo>
                    <a:pt x="1043" y="563"/>
                  </a:moveTo>
                  <a:lnTo>
                    <a:pt x="1020" y="541"/>
                  </a:lnTo>
                  <a:lnTo>
                    <a:pt x="996" y="563"/>
                  </a:lnTo>
                  <a:lnTo>
                    <a:pt x="1020" y="587"/>
                  </a:lnTo>
                  <a:lnTo>
                    <a:pt x="1043" y="563"/>
                  </a:lnTo>
                  <a:close/>
                  <a:moveTo>
                    <a:pt x="962" y="596"/>
                  </a:moveTo>
                  <a:lnTo>
                    <a:pt x="939" y="619"/>
                  </a:lnTo>
                  <a:lnTo>
                    <a:pt x="962" y="642"/>
                  </a:lnTo>
                  <a:lnTo>
                    <a:pt x="986" y="619"/>
                  </a:lnTo>
                  <a:lnTo>
                    <a:pt x="962" y="596"/>
                  </a:lnTo>
                  <a:close/>
                  <a:moveTo>
                    <a:pt x="929" y="563"/>
                  </a:moveTo>
                  <a:lnTo>
                    <a:pt x="905" y="541"/>
                  </a:lnTo>
                  <a:lnTo>
                    <a:pt x="882" y="563"/>
                  </a:lnTo>
                  <a:lnTo>
                    <a:pt x="905" y="587"/>
                  </a:lnTo>
                  <a:lnTo>
                    <a:pt x="929" y="563"/>
                  </a:lnTo>
                  <a:close/>
                  <a:moveTo>
                    <a:pt x="848" y="596"/>
                  </a:moveTo>
                  <a:lnTo>
                    <a:pt x="824" y="619"/>
                  </a:lnTo>
                  <a:lnTo>
                    <a:pt x="848" y="642"/>
                  </a:lnTo>
                  <a:lnTo>
                    <a:pt x="872" y="619"/>
                  </a:lnTo>
                  <a:lnTo>
                    <a:pt x="848" y="596"/>
                  </a:lnTo>
                  <a:close/>
                  <a:moveTo>
                    <a:pt x="814" y="563"/>
                  </a:moveTo>
                  <a:lnTo>
                    <a:pt x="791" y="541"/>
                  </a:lnTo>
                  <a:lnTo>
                    <a:pt x="767" y="563"/>
                  </a:lnTo>
                  <a:lnTo>
                    <a:pt x="791" y="587"/>
                  </a:lnTo>
                  <a:lnTo>
                    <a:pt x="814" y="563"/>
                  </a:lnTo>
                  <a:close/>
                  <a:moveTo>
                    <a:pt x="734" y="596"/>
                  </a:moveTo>
                  <a:lnTo>
                    <a:pt x="710" y="619"/>
                  </a:lnTo>
                  <a:lnTo>
                    <a:pt x="734" y="642"/>
                  </a:lnTo>
                  <a:lnTo>
                    <a:pt x="757" y="619"/>
                  </a:lnTo>
                  <a:lnTo>
                    <a:pt x="734" y="596"/>
                  </a:lnTo>
                  <a:close/>
                  <a:moveTo>
                    <a:pt x="700" y="563"/>
                  </a:moveTo>
                  <a:lnTo>
                    <a:pt x="676" y="541"/>
                  </a:lnTo>
                  <a:lnTo>
                    <a:pt x="653" y="563"/>
                  </a:lnTo>
                  <a:lnTo>
                    <a:pt x="676" y="587"/>
                  </a:lnTo>
                  <a:lnTo>
                    <a:pt x="700" y="563"/>
                  </a:lnTo>
                  <a:close/>
                  <a:moveTo>
                    <a:pt x="619" y="596"/>
                  </a:moveTo>
                  <a:lnTo>
                    <a:pt x="594" y="619"/>
                  </a:lnTo>
                  <a:lnTo>
                    <a:pt x="619" y="642"/>
                  </a:lnTo>
                  <a:lnTo>
                    <a:pt x="643" y="619"/>
                  </a:lnTo>
                  <a:lnTo>
                    <a:pt x="619" y="596"/>
                  </a:lnTo>
                  <a:close/>
                  <a:moveTo>
                    <a:pt x="585" y="563"/>
                  </a:moveTo>
                  <a:lnTo>
                    <a:pt x="562" y="541"/>
                  </a:lnTo>
                  <a:lnTo>
                    <a:pt x="537" y="563"/>
                  </a:lnTo>
                  <a:lnTo>
                    <a:pt x="562" y="587"/>
                  </a:lnTo>
                  <a:lnTo>
                    <a:pt x="585" y="563"/>
                  </a:lnTo>
                  <a:close/>
                  <a:moveTo>
                    <a:pt x="505" y="596"/>
                  </a:moveTo>
                  <a:lnTo>
                    <a:pt x="480" y="619"/>
                  </a:lnTo>
                  <a:lnTo>
                    <a:pt x="505" y="642"/>
                  </a:lnTo>
                  <a:lnTo>
                    <a:pt x="528" y="619"/>
                  </a:lnTo>
                  <a:lnTo>
                    <a:pt x="505" y="596"/>
                  </a:lnTo>
                  <a:close/>
                  <a:moveTo>
                    <a:pt x="471" y="563"/>
                  </a:moveTo>
                  <a:lnTo>
                    <a:pt x="446" y="541"/>
                  </a:lnTo>
                  <a:lnTo>
                    <a:pt x="423" y="563"/>
                  </a:lnTo>
                  <a:lnTo>
                    <a:pt x="446" y="587"/>
                  </a:lnTo>
                  <a:lnTo>
                    <a:pt x="471" y="563"/>
                  </a:lnTo>
                  <a:close/>
                  <a:moveTo>
                    <a:pt x="389" y="596"/>
                  </a:moveTo>
                  <a:lnTo>
                    <a:pt x="366" y="619"/>
                  </a:lnTo>
                  <a:lnTo>
                    <a:pt x="389" y="642"/>
                  </a:lnTo>
                  <a:lnTo>
                    <a:pt x="414" y="619"/>
                  </a:lnTo>
                  <a:lnTo>
                    <a:pt x="389" y="596"/>
                  </a:lnTo>
                  <a:close/>
                  <a:moveTo>
                    <a:pt x="357" y="563"/>
                  </a:moveTo>
                  <a:lnTo>
                    <a:pt x="332" y="541"/>
                  </a:lnTo>
                  <a:lnTo>
                    <a:pt x="308" y="563"/>
                  </a:lnTo>
                  <a:lnTo>
                    <a:pt x="332" y="587"/>
                  </a:lnTo>
                  <a:lnTo>
                    <a:pt x="357" y="563"/>
                  </a:lnTo>
                  <a:close/>
                  <a:moveTo>
                    <a:pt x="275" y="596"/>
                  </a:moveTo>
                  <a:lnTo>
                    <a:pt x="251" y="619"/>
                  </a:lnTo>
                  <a:lnTo>
                    <a:pt x="275" y="642"/>
                  </a:lnTo>
                  <a:lnTo>
                    <a:pt x="298" y="619"/>
                  </a:lnTo>
                  <a:lnTo>
                    <a:pt x="275" y="596"/>
                  </a:lnTo>
                  <a:close/>
                  <a:moveTo>
                    <a:pt x="241" y="563"/>
                  </a:moveTo>
                  <a:lnTo>
                    <a:pt x="218" y="541"/>
                  </a:lnTo>
                  <a:lnTo>
                    <a:pt x="194" y="563"/>
                  </a:lnTo>
                  <a:lnTo>
                    <a:pt x="218" y="587"/>
                  </a:lnTo>
                  <a:lnTo>
                    <a:pt x="241" y="563"/>
                  </a:lnTo>
                  <a:close/>
                  <a:moveTo>
                    <a:pt x="275" y="532"/>
                  </a:moveTo>
                  <a:lnTo>
                    <a:pt x="298" y="508"/>
                  </a:lnTo>
                  <a:lnTo>
                    <a:pt x="275" y="486"/>
                  </a:lnTo>
                  <a:lnTo>
                    <a:pt x="251" y="508"/>
                  </a:lnTo>
                  <a:lnTo>
                    <a:pt x="275" y="532"/>
                  </a:lnTo>
                  <a:close/>
                  <a:moveTo>
                    <a:pt x="241" y="453"/>
                  </a:moveTo>
                  <a:lnTo>
                    <a:pt x="218" y="430"/>
                  </a:lnTo>
                  <a:lnTo>
                    <a:pt x="194" y="453"/>
                  </a:lnTo>
                  <a:lnTo>
                    <a:pt x="218" y="476"/>
                  </a:lnTo>
                  <a:lnTo>
                    <a:pt x="241" y="453"/>
                  </a:lnTo>
                  <a:close/>
                  <a:moveTo>
                    <a:pt x="275" y="421"/>
                  </a:moveTo>
                  <a:lnTo>
                    <a:pt x="298" y="398"/>
                  </a:lnTo>
                  <a:lnTo>
                    <a:pt x="275" y="375"/>
                  </a:lnTo>
                  <a:lnTo>
                    <a:pt x="251" y="398"/>
                  </a:lnTo>
                  <a:lnTo>
                    <a:pt x="275" y="421"/>
                  </a:lnTo>
                  <a:close/>
                  <a:moveTo>
                    <a:pt x="241" y="343"/>
                  </a:moveTo>
                  <a:lnTo>
                    <a:pt x="218" y="320"/>
                  </a:lnTo>
                  <a:lnTo>
                    <a:pt x="194" y="343"/>
                  </a:lnTo>
                  <a:lnTo>
                    <a:pt x="218" y="366"/>
                  </a:lnTo>
                  <a:lnTo>
                    <a:pt x="241" y="343"/>
                  </a:lnTo>
                  <a:close/>
                  <a:moveTo>
                    <a:pt x="332" y="256"/>
                  </a:moveTo>
                  <a:lnTo>
                    <a:pt x="357" y="233"/>
                  </a:lnTo>
                  <a:lnTo>
                    <a:pt x="332" y="210"/>
                  </a:lnTo>
                  <a:lnTo>
                    <a:pt x="308" y="233"/>
                  </a:lnTo>
                  <a:lnTo>
                    <a:pt x="332" y="256"/>
                  </a:lnTo>
                  <a:close/>
                  <a:moveTo>
                    <a:pt x="366" y="288"/>
                  </a:moveTo>
                  <a:lnTo>
                    <a:pt x="389" y="311"/>
                  </a:lnTo>
                  <a:lnTo>
                    <a:pt x="414" y="288"/>
                  </a:lnTo>
                  <a:lnTo>
                    <a:pt x="389" y="265"/>
                  </a:lnTo>
                  <a:lnTo>
                    <a:pt x="366" y="288"/>
                  </a:lnTo>
                  <a:close/>
                  <a:moveTo>
                    <a:pt x="446" y="256"/>
                  </a:moveTo>
                  <a:lnTo>
                    <a:pt x="471" y="233"/>
                  </a:lnTo>
                  <a:lnTo>
                    <a:pt x="446" y="210"/>
                  </a:lnTo>
                  <a:lnTo>
                    <a:pt x="423" y="233"/>
                  </a:lnTo>
                  <a:lnTo>
                    <a:pt x="446" y="256"/>
                  </a:lnTo>
                  <a:close/>
                  <a:moveTo>
                    <a:pt x="480" y="288"/>
                  </a:moveTo>
                  <a:lnTo>
                    <a:pt x="505" y="311"/>
                  </a:lnTo>
                  <a:lnTo>
                    <a:pt x="528" y="288"/>
                  </a:lnTo>
                  <a:lnTo>
                    <a:pt x="505" y="265"/>
                  </a:lnTo>
                  <a:lnTo>
                    <a:pt x="480" y="288"/>
                  </a:lnTo>
                  <a:close/>
                  <a:moveTo>
                    <a:pt x="562" y="256"/>
                  </a:moveTo>
                  <a:lnTo>
                    <a:pt x="585" y="233"/>
                  </a:lnTo>
                  <a:lnTo>
                    <a:pt x="562" y="210"/>
                  </a:lnTo>
                  <a:lnTo>
                    <a:pt x="537" y="233"/>
                  </a:lnTo>
                  <a:lnTo>
                    <a:pt x="562" y="256"/>
                  </a:lnTo>
                  <a:close/>
                  <a:moveTo>
                    <a:pt x="594" y="288"/>
                  </a:moveTo>
                  <a:lnTo>
                    <a:pt x="619" y="311"/>
                  </a:lnTo>
                  <a:lnTo>
                    <a:pt x="643" y="288"/>
                  </a:lnTo>
                  <a:lnTo>
                    <a:pt x="619" y="265"/>
                  </a:lnTo>
                  <a:lnTo>
                    <a:pt x="594" y="288"/>
                  </a:lnTo>
                  <a:close/>
                  <a:moveTo>
                    <a:pt x="676" y="256"/>
                  </a:moveTo>
                  <a:lnTo>
                    <a:pt x="700" y="233"/>
                  </a:lnTo>
                  <a:lnTo>
                    <a:pt x="676" y="210"/>
                  </a:lnTo>
                  <a:lnTo>
                    <a:pt x="653" y="233"/>
                  </a:lnTo>
                  <a:lnTo>
                    <a:pt x="676" y="256"/>
                  </a:lnTo>
                  <a:close/>
                  <a:moveTo>
                    <a:pt x="710" y="288"/>
                  </a:moveTo>
                  <a:lnTo>
                    <a:pt x="734" y="311"/>
                  </a:lnTo>
                  <a:lnTo>
                    <a:pt x="757" y="288"/>
                  </a:lnTo>
                  <a:lnTo>
                    <a:pt x="734" y="265"/>
                  </a:lnTo>
                  <a:lnTo>
                    <a:pt x="710" y="288"/>
                  </a:lnTo>
                  <a:close/>
                  <a:moveTo>
                    <a:pt x="791" y="256"/>
                  </a:moveTo>
                  <a:lnTo>
                    <a:pt x="814" y="233"/>
                  </a:lnTo>
                  <a:lnTo>
                    <a:pt x="791" y="210"/>
                  </a:lnTo>
                  <a:lnTo>
                    <a:pt x="767" y="233"/>
                  </a:lnTo>
                  <a:lnTo>
                    <a:pt x="791" y="256"/>
                  </a:lnTo>
                  <a:close/>
                  <a:moveTo>
                    <a:pt x="824" y="288"/>
                  </a:moveTo>
                  <a:lnTo>
                    <a:pt x="848" y="311"/>
                  </a:lnTo>
                  <a:lnTo>
                    <a:pt x="872" y="288"/>
                  </a:lnTo>
                  <a:lnTo>
                    <a:pt x="848" y="265"/>
                  </a:lnTo>
                  <a:lnTo>
                    <a:pt x="824" y="288"/>
                  </a:lnTo>
                  <a:close/>
                  <a:moveTo>
                    <a:pt x="905" y="256"/>
                  </a:moveTo>
                  <a:lnTo>
                    <a:pt x="929" y="233"/>
                  </a:lnTo>
                  <a:lnTo>
                    <a:pt x="905" y="210"/>
                  </a:lnTo>
                  <a:lnTo>
                    <a:pt x="882" y="233"/>
                  </a:lnTo>
                  <a:lnTo>
                    <a:pt x="905" y="256"/>
                  </a:lnTo>
                  <a:close/>
                  <a:moveTo>
                    <a:pt x="939" y="288"/>
                  </a:moveTo>
                  <a:lnTo>
                    <a:pt x="962" y="311"/>
                  </a:lnTo>
                  <a:lnTo>
                    <a:pt x="986" y="288"/>
                  </a:lnTo>
                  <a:lnTo>
                    <a:pt x="962" y="265"/>
                  </a:lnTo>
                  <a:lnTo>
                    <a:pt x="939" y="288"/>
                  </a:lnTo>
                  <a:close/>
                  <a:moveTo>
                    <a:pt x="1020" y="256"/>
                  </a:moveTo>
                  <a:lnTo>
                    <a:pt x="1043" y="233"/>
                  </a:lnTo>
                  <a:lnTo>
                    <a:pt x="1020" y="210"/>
                  </a:lnTo>
                  <a:lnTo>
                    <a:pt x="996" y="233"/>
                  </a:lnTo>
                  <a:lnTo>
                    <a:pt x="1020" y="256"/>
                  </a:lnTo>
                  <a:close/>
                  <a:moveTo>
                    <a:pt x="1053" y="288"/>
                  </a:moveTo>
                  <a:lnTo>
                    <a:pt x="1077" y="311"/>
                  </a:lnTo>
                  <a:lnTo>
                    <a:pt x="1100" y="288"/>
                  </a:lnTo>
                  <a:lnTo>
                    <a:pt x="1077" y="265"/>
                  </a:lnTo>
                  <a:lnTo>
                    <a:pt x="1053" y="288"/>
                  </a:lnTo>
                  <a:close/>
                  <a:moveTo>
                    <a:pt x="1134" y="256"/>
                  </a:moveTo>
                  <a:lnTo>
                    <a:pt x="1159" y="233"/>
                  </a:lnTo>
                  <a:lnTo>
                    <a:pt x="1134" y="210"/>
                  </a:lnTo>
                  <a:lnTo>
                    <a:pt x="1110" y="233"/>
                  </a:lnTo>
                  <a:lnTo>
                    <a:pt x="1134" y="256"/>
                  </a:lnTo>
                  <a:close/>
                  <a:moveTo>
                    <a:pt x="1168" y="288"/>
                  </a:moveTo>
                  <a:lnTo>
                    <a:pt x="1191" y="311"/>
                  </a:lnTo>
                  <a:lnTo>
                    <a:pt x="1216" y="288"/>
                  </a:lnTo>
                  <a:lnTo>
                    <a:pt x="1191" y="265"/>
                  </a:lnTo>
                  <a:lnTo>
                    <a:pt x="1168" y="288"/>
                  </a:lnTo>
                  <a:close/>
                  <a:moveTo>
                    <a:pt x="1248" y="256"/>
                  </a:moveTo>
                  <a:lnTo>
                    <a:pt x="1273" y="233"/>
                  </a:lnTo>
                  <a:lnTo>
                    <a:pt x="1248" y="210"/>
                  </a:lnTo>
                  <a:lnTo>
                    <a:pt x="1225" y="233"/>
                  </a:lnTo>
                  <a:lnTo>
                    <a:pt x="1248" y="256"/>
                  </a:lnTo>
                  <a:close/>
                  <a:moveTo>
                    <a:pt x="1282" y="288"/>
                  </a:moveTo>
                  <a:lnTo>
                    <a:pt x="1307" y="311"/>
                  </a:lnTo>
                  <a:lnTo>
                    <a:pt x="1330" y="288"/>
                  </a:lnTo>
                  <a:lnTo>
                    <a:pt x="1307" y="265"/>
                  </a:lnTo>
                  <a:lnTo>
                    <a:pt x="1282" y="288"/>
                  </a:lnTo>
                  <a:close/>
                  <a:moveTo>
                    <a:pt x="1364" y="256"/>
                  </a:moveTo>
                  <a:lnTo>
                    <a:pt x="1388" y="233"/>
                  </a:lnTo>
                  <a:lnTo>
                    <a:pt x="1364" y="210"/>
                  </a:lnTo>
                  <a:lnTo>
                    <a:pt x="1339" y="233"/>
                  </a:lnTo>
                  <a:lnTo>
                    <a:pt x="1364" y="256"/>
                  </a:lnTo>
                  <a:close/>
                  <a:moveTo>
                    <a:pt x="1397" y="288"/>
                  </a:moveTo>
                  <a:lnTo>
                    <a:pt x="1421" y="311"/>
                  </a:lnTo>
                  <a:lnTo>
                    <a:pt x="1445" y="288"/>
                  </a:lnTo>
                  <a:lnTo>
                    <a:pt x="1421" y="265"/>
                  </a:lnTo>
                  <a:lnTo>
                    <a:pt x="1397" y="288"/>
                  </a:lnTo>
                  <a:close/>
                  <a:moveTo>
                    <a:pt x="1478" y="256"/>
                  </a:moveTo>
                  <a:lnTo>
                    <a:pt x="1502" y="233"/>
                  </a:lnTo>
                  <a:lnTo>
                    <a:pt x="1478" y="210"/>
                  </a:lnTo>
                  <a:lnTo>
                    <a:pt x="1454" y="233"/>
                  </a:lnTo>
                  <a:lnTo>
                    <a:pt x="1478" y="256"/>
                  </a:lnTo>
                  <a:close/>
                  <a:moveTo>
                    <a:pt x="1512" y="288"/>
                  </a:moveTo>
                  <a:lnTo>
                    <a:pt x="1536" y="311"/>
                  </a:lnTo>
                  <a:lnTo>
                    <a:pt x="1559" y="288"/>
                  </a:lnTo>
                  <a:lnTo>
                    <a:pt x="1536" y="265"/>
                  </a:lnTo>
                  <a:lnTo>
                    <a:pt x="1512" y="288"/>
                  </a:lnTo>
                  <a:close/>
                  <a:moveTo>
                    <a:pt x="1593" y="256"/>
                  </a:moveTo>
                  <a:lnTo>
                    <a:pt x="1616" y="233"/>
                  </a:lnTo>
                  <a:lnTo>
                    <a:pt x="1593" y="210"/>
                  </a:lnTo>
                  <a:lnTo>
                    <a:pt x="1569" y="233"/>
                  </a:lnTo>
                  <a:lnTo>
                    <a:pt x="1593" y="256"/>
                  </a:lnTo>
                  <a:close/>
                  <a:moveTo>
                    <a:pt x="1626" y="288"/>
                  </a:moveTo>
                  <a:lnTo>
                    <a:pt x="1650" y="311"/>
                  </a:lnTo>
                  <a:lnTo>
                    <a:pt x="1674" y="288"/>
                  </a:lnTo>
                  <a:lnTo>
                    <a:pt x="1650" y="265"/>
                  </a:lnTo>
                  <a:lnTo>
                    <a:pt x="1626" y="288"/>
                  </a:lnTo>
                  <a:close/>
                  <a:moveTo>
                    <a:pt x="1707" y="256"/>
                  </a:moveTo>
                  <a:lnTo>
                    <a:pt x="1731" y="233"/>
                  </a:lnTo>
                  <a:lnTo>
                    <a:pt x="1707" y="210"/>
                  </a:lnTo>
                  <a:lnTo>
                    <a:pt x="1684" y="233"/>
                  </a:lnTo>
                  <a:lnTo>
                    <a:pt x="1707" y="256"/>
                  </a:lnTo>
                  <a:close/>
                  <a:moveTo>
                    <a:pt x="1798" y="343"/>
                  </a:moveTo>
                  <a:lnTo>
                    <a:pt x="1822" y="366"/>
                  </a:lnTo>
                  <a:lnTo>
                    <a:pt x="1845" y="343"/>
                  </a:lnTo>
                  <a:lnTo>
                    <a:pt x="1822" y="320"/>
                  </a:lnTo>
                  <a:lnTo>
                    <a:pt x="1798" y="343"/>
                  </a:lnTo>
                  <a:close/>
                  <a:moveTo>
                    <a:pt x="1764" y="375"/>
                  </a:moveTo>
                  <a:lnTo>
                    <a:pt x="1741" y="398"/>
                  </a:lnTo>
                  <a:lnTo>
                    <a:pt x="1764" y="421"/>
                  </a:lnTo>
                  <a:lnTo>
                    <a:pt x="1788" y="398"/>
                  </a:lnTo>
                  <a:lnTo>
                    <a:pt x="1764" y="375"/>
                  </a:lnTo>
                  <a:close/>
                  <a:moveTo>
                    <a:pt x="1798" y="453"/>
                  </a:moveTo>
                  <a:lnTo>
                    <a:pt x="1822" y="476"/>
                  </a:lnTo>
                  <a:lnTo>
                    <a:pt x="1845" y="453"/>
                  </a:lnTo>
                  <a:lnTo>
                    <a:pt x="1822" y="430"/>
                  </a:lnTo>
                  <a:lnTo>
                    <a:pt x="1798" y="453"/>
                  </a:lnTo>
                  <a:close/>
                  <a:moveTo>
                    <a:pt x="1764" y="486"/>
                  </a:moveTo>
                  <a:lnTo>
                    <a:pt x="1741" y="508"/>
                  </a:lnTo>
                  <a:lnTo>
                    <a:pt x="1764" y="532"/>
                  </a:lnTo>
                  <a:lnTo>
                    <a:pt x="1788" y="508"/>
                  </a:lnTo>
                  <a:lnTo>
                    <a:pt x="1764" y="486"/>
                  </a:lnTo>
                  <a:close/>
                  <a:moveTo>
                    <a:pt x="1798" y="563"/>
                  </a:moveTo>
                  <a:lnTo>
                    <a:pt x="1822" y="587"/>
                  </a:lnTo>
                  <a:lnTo>
                    <a:pt x="1845" y="563"/>
                  </a:lnTo>
                  <a:lnTo>
                    <a:pt x="1822" y="541"/>
                  </a:lnTo>
                  <a:lnTo>
                    <a:pt x="1798" y="563"/>
                  </a:lnTo>
                  <a:close/>
                  <a:moveTo>
                    <a:pt x="1764" y="596"/>
                  </a:moveTo>
                  <a:lnTo>
                    <a:pt x="1741" y="619"/>
                  </a:lnTo>
                  <a:lnTo>
                    <a:pt x="1764" y="642"/>
                  </a:lnTo>
                  <a:lnTo>
                    <a:pt x="1788" y="619"/>
                  </a:lnTo>
                  <a:lnTo>
                    <a:pt x="1764" y="596"/>
                  </a:lnTo>
                  <a:close/>
                  <a:moveTo>
                    <a:pt x="1798" y="675"/>
                  </a:moveTo>
                  <a:lnTo>
                    <a:pt x="1822" y="697"/>
                  </a:lnTo>
                  <a:lnTo>
                    <a:pt x="1845" y="675"/>
                  </a:lnTo>
                  <a:lnTo>
                    <a:pt x="1822" y="651"/>
                  </a:lnTo>
                  <a:lnTo>
                    <a:pt x="1798" y="675"/>
                  </a:lnTo>
                  <a:close/>
                  <a:moveTo>
                    <a:pt x="1764" y="706"/>
                  </a:moveTo>
                  <a:lnTo>
                    <a:pt x="1741" y="730"/>
                  </a:lnTo>
                  <a:lnTo>
                    <a:pt x="1764" y="752"/>
                  </a:lnTo>
                  <a:lnTo>
                    <a:pt x="1788" y="730"/>
                  </a:lnTo>
                  <a:lnTo>
                    <a:pt x="1764" y="706"/>
                  </a:lnTo>
                  <a:close/>
                  <a:moveTo>
                    <a:pt x="1731" y="675"/>
                  </a:moveTo>
                  <a:lnTo>
                    <a:pt x="1707" y="651"/>
                  </a:lnTo>
                  <a:lnTo>
                    <a:pt x="1684" y="675"/>
                  </a:lnTo>
                  <a:lnTo>
                    <a:pt x="1707" y="697"/>
                  </a:lnTo>
                  <a:lnTo>
                    <a:pt x="1731" y="675"/>
                  </a:lnTo>
                  <a:close/>
                  <a:moveTo>
                    <a:pt x="1650" y="706"/>
                  </a:moveTo>
                  <a:lnTo>
                    <a:pt x="1626" y="730"/>
                  </a:lnTo>
                  <a:lnTo>
                    <a:pt x="1650" y="752"/>
                  </a:lnTo>
                  <a:lnTo>
                    <a:pt x="1674" y="730"/>
                  </a:lnTo>
                  <a:lnTo>
                    <a:pt x="1650" y="706"/>
                  </a:lnTo>
                  <a:close/>
                  <a:moveTo>
                    <a:pt x="1616" y="675"/>
                  </a:moveTo>
                  <a:lnTo>
                    <a:pt x="1593" y="651"/>
                  </a:lnTo>
                  <a:lnTo>
                    <a:pt x="1569" y="675"/>
                  </a:lnTo>
                  <a:lnTo>
                    <a:pt x="1593" y="697"/>
                  </a:lnTo>
                  <a:lnTo>
                    <a:pt x="1616" y="675"/>
                  </a:lnTo>
                  <a:close/>
                  <a:moveTo>
                    <a:pt x="1536" y="706"/>
                  </a:moveTo>
                  <a:lnTo>
                    <a:pt x="1512" y="730"/>
                  </a:lnTo>
                  <a:lnTo>
                    <a:pt x="1536" y="752"/>
                  </a:lnTo>
                  <a:lnTo>
                    <a:pt x="1559" y="730"/>
                  </a:lnTo>
                  <a:lnTo>
                    <a:pt x="1536" y="706"/>
                  </a:lnTo>
                  <a:close/>
                  <a:moveTo>
                    <a:pt x="1502" y="675"/>
                  </a:moveTo>
                  <a:lnTo>
                    <a:pt x="1478" y="651"/>
                  </a:lnTo>
                  <a:lnTo>
                    <a:pt x="1454" y="675"/>
                  </a:lnTo>
                  <a:lnTo>
                    <a:pt x="1478" y="697"/>
                  </a:lnTo>
                  <a:lnTo>
                    <a:pt x="1502" y="675"/>
                  </a:lnTo>
                  <a:close/>
                  <a:moveTo>
                    <a:pt x="1421" y="706"/>
                  </a:moveTo>
                  <a:lnTo>
                    <a:pt x="1397" y="730"/>
                  </a:lnTo>
                  <a:lnTo>
                    <a:pt x="1421" y="752"/>
                  </a:lnTo>
                  <a:lnTo>
                    <a:pt x="1445" y="730"/>
                  </a:lnTo>
                  <a:lnTo>
                    <a:pt x="1421" y="706"/>
                  </a:lnTo>
                  <a:close/>
                  <a:moveTo>
                    <a:pt x="1388" y="675"/>
                  </a:moveTo>
                  <a:lnTo>
                    <a:pt x="1364" y="651"/>
                  </a:lnTo>
                  <a:lnTo>
                    <a:pt x="1339" y="675"/>
                  </a:lnTo>
                  <a:lnTo>
                    <a:pt x="1364" y="697"/>
                  </a:lnTo>
                  <a:lnTo>
                    <a:pt x="1388" y="675"/>
                  </a:lnTo>
                  <a:close/>
                  <a:moveTo>
                    <a:pt x="1307" y="706"/>
                  </a:moveTo>
                  <a:lnTo>
                    <a:pt x="1282" y="730"/>
                  </a:lnTo>
                  <a:lnTo>
                    <a:pt x="1307" y="752"/>
                  </a:lnTo>
                  <a:lnTo>
                    <a:pt x="1330" y="730"/>
                  </a:lnTo>
                  <a:lnTo>
                    <a:pt x="1307" y="706"/>
                  </a:lnTo>
                  <a:close/>
                  <a:moveTo>
                    <a:pt x="1273" y="675"/>
                  </a:moveTo>
                  <a:lnTo>
                    <a:pt x="1248" y="651"/>
                  </a:lnTo>
                  <a:lnTo>
                    <a:pt x="1225" y="675"/>
                  </a:lnTo>
                  <a:lnTo>
                    <a:pt x="1248" y="697"/>
                  </a:lnTo>
                  <a:lnTo>
                    <a:pt x="1273" y="675"/>
                  </a:lnTo>
                  <a:close/>
                  <a:moveTo>
                    <a:pt x="1191" y="706"/>
                  </a:moveTo>
                  <a:lnTo>
                    <a:pt x="1168" y="730"/>
                  </a:lnTo>
                  <a:lnTo>
                    <a:pt x="1191" y="752"/>
                  </a:lnTo>
                  <a:lnTo>
                    <a:pt x="1216" y="730"/>
                  </a:lnTo>
                  <a:lnTo>
                    <a:pt x="1191" y="706"/>
                  </a:lnTo>
                  <a:close/>
                  <a:moveTo>
                    <a:pt x="1159" y="675"/>
                  </a:moveTo>
                  <a:lnTo>
                    <a:pt x="1134" y="651"/>
                  </a:lnTo>
                  <a:lnTo>
                    <a:pt x="1110" y="675"/>
                  </a:lnTo>
                  <a:lnTo>
                    <a:pt x="1134" y="697"/>
                  </a:lnTo>
                  <a:lnTo>
                    <a:pt x="1159" y="675"/>
                  </a:lnTo>
                  <a:close/>
                  <a:moveTo>
                    <a:pt x="1077" y="706"/>
                  </a:moveTo>
                  <a:lnTo>
                    <a:pt x="1053" y="730"/>
                  </a:lnTo>
                  <a:lnTo>
                    <a:pt x="1077" y="752"/>
                  </a:lnTo>
                  <a:lnTo>
                    <a:pt x="1100" y="730"/>
                  </a:lnTo>
                  <a:lnTo>
                    <a:pt x="1077" y="706"/>
                  </a:lnTo>
                  <a:close/>
                  <a:moveTo>
                    <a:pt x="1043" y="675"/>
                  </a:moveTo>
                  <a:lnTo>
                    <a:pt x="1020" y="651"/>
                  </a:lnTo>
                  <a:lnTo>
                    <a:pt x="996" y="675"/>
                  </a:lnTo>
                  <a:lnTo>
                    <a:pt x="1020" y="697"/>
                  </a:lnTo>
                  <a:lnTo>
                    <a:pt x="1043" y="675"/>
                  </a:lnTo>
                  <a:close/>
                  <a:moveTo>
                    <a:pt x="962" y="706"/>
                  </a:moveTo>
                  <a:lnTo>
                    <a:pt x="939" y="730"/>
                  </a:lnTo>
                  <a:lnTo>
                    <a:pt x="962" y="752"/>
                  </a:lnTo>
                  <a:lnTo>
                    <a:pt x="986" y="730"/>
                  </a:lnTo>
                  <a:lnTo>
                    <a:pt x="962" y="706"/>
                  </a:lnTo>
                  <a:close/>
                  <a:moveTo>
                    <a:pt x="929" y="675"/>
                  </a:moveTo>
                  <a:lnTo>
                    <a:pt x="905" y="651"/>
                  </a:lnTo>
                  <a:lnTo>
                    <a:pt x="882" y="675"/>
                  </a:lnTo>
                  <a:lnTo>
                    <a:pt x="905" y="697"/>
                  </a:lnTo>
                  <a:lnTo>
                    <a:pt x="929" y="675"/>
                  </a:lnTo>
                  <a:close/>
                  <a:moveTo>
                    <a:pt x="848" y="706"/>
                  </a:moveTo>
                  <a:lnTo>
                    <a:pt x="824" y="730"/>
                  </a:lnTo>
                  <a:lnTo>
                    <a:pt x="848" y="752"/>
                  </a:lnTo>
                  <a:lnTo>
                    <a:pt x="872" y="730"/>
                  </a:lnTo>
                  <a:lnTo>
                    <a:pt x="848" y="706"/>
                  </a:lnTo>
                  <a:close/>
                  <a:moveTo>
                    <a:pt x="814" y="675"/>
                  </a:moveTo>
                  <a:lnTo>
                    <a:pt x="791" y="651"/>
                  </a:lnTo>
                  <a:lnTo>
                    <a:pt x="767" y="675"/>
                  </a:lnTo>
                  <a:lnTo>
                    <a:pt x="791" y="697"/>
                  </a:lnTo>
                  <a:lnTo>
                    <a:pt x="814" y="675"/>
                  </a:lnTo>
                  <a:close/>
                  <a:moveTo>
                    <a:pt x="734" y="706"/>
                  </a:moveTo>
                  <a:lnTo>
                    <a:pt x="710" y="730"/>
                  </a:lnTo>
                  <a:lnTo>
                    <a:pt x="734" y="752"/>
                  </a:lnTo>
                  <a:lnTo>
                    <a:pt x="757" y="730"/>
                  </a:lnTo>
                  <a:lnTo>
                    <a:pt x="734" y="706"/>
                  </a:lnTo>
                  <a:close/>
                  <a:moveTo>
                    <a:pt x="700" y="675"/>
                  </a:moveTo>
                  <a:lnTo>
                    <a:pt x="676" y="651"/>
                  </a:lnTo>
                  <a:lnTo>
                    <a:pt x="653" y="675"/>
                  </a:lnTo>
                  <a:lnTo>
                    <a:pt x="676" y="697"/>
                  </a:lnTo>
                  <a:lnTo>
                    <a:pt x="700" y="675"/>
                  </a:lnTo>
                  <a:close/>
                  <a:moveTo>
                    <a:pt x="619" y="706"/>
                  </a:moveTo>
                  <a:lnTo>
                    <a:pt x="594" y="730"/>
                  </a:lnTo>
                  <a:lnTo>
                    <a:pt x="619" y="752"/>
                  </a:lnTo>
                  <a:lnTo>
                    <a:pt x="643" y="730"/>
                  </a:lnTo>
                  <a:lnTo>
                    <a:pt x="619" y="706"/>
                  </a:lnTo>
                  <a:close/>
                  <a:moveTo>
                    <a:pt x="585" y="675"/>
                  </a:moveTo>
                  <a:lnTo>
                    <a:pt x="562" y="651"/>
                  </a:lnTo>
                  <a:lnTo>
                    <a:pt x="537" y="675"/>
                  </a:lnTo>
                  <a:lnTo>
                    <a:pt x="562" y="697"/>
                  </a:lnTo>
                  <a:lnTo>
                    <a:pt x="585" y="675"/>
                  </a:lnTo>
                  <a:close/>
                  <a:moveTo>
                    <a:pt x="505" y="706"/>
                  </a:moveTo>
                  <a:lnTo>
                    <a:pt x="480" y="730"/>
                  </a:lnTo>
                  <a:lnTo>
                    <a:pt x="505" y="752"/>
                  </a:lnTo>
                  <a:lnTo>
                    <a:pt x="528" y="730"/>
                  </a:lnTo>
                  <a:lnTo>
                    <a:pt x="505" y="706"/>
                  </a:lnTo>
                  <a:close/>
                  <a:moveTo>
                    <a:pt x="471" y="675"/>
                  </a:moveTo>
                  <a:lnTo>
                    <a:pt x="446" y="651"/>
                  </a:lnTo>
                  <a:lnTo>
                    <a:pt x="423" y="675"/>
                  </a:lnTo>
                  <a:lnTo>
                    <a:pt x="446" y="697"/>
                  </a:lnTo>
                  <a:lnTo>
                    <a:pt x="471" y="675"/>
                  </a:lnTo>
                  <a:close/>
                  <a:moveTo>
                    <a:pt x="389" y="706"/>
                  </a:moveTo>
                  <a:lnTo>
                    <a:pt x="366" y="730"/>
                  </a:lnTo>
                  <a:lnTo>
                    <a:pt x="389" y="752"/>
                  </a:lnTo>
                  <a:lnTo>
                    <a:pt x="414" y="730"/>
                  </a:lnTo>
                  <a:lnTo>
                    <a:pt x="389" y="706"/>
                  </a:lnTo>
                  <a:close/>
                  <a:moveTo>
                    <a:pt x="357" y="675"/>
                  </a:moveTo>
                  <a:lnTo>
                    <a:pt x="332" y="651"/>
                  </a:lnTo>
                  <a:lnTo>
                    <a:pt x="308" y="675"/>
                  </a:lnTo>
                  <a:lnTo>
                    <a:pt x="332" y="697"/>
                  </a:lnTo>
                  <a:lnTo>
                    <a:pt x="357" y="675"/>
                  </a:lnTo>
                  <a:close/>
                  <a:moveTo>
                    <a:pt x="275" y="706"/>
                  </a:moveTo>
                  <a:lnTo>
                    <a:pt x="251" y="730"/>
                  </a:lnTo>
                  <a:lnTo>
                    <a:pt x="275" y="752"/>
                  </a:lnTo>
                  <a:lnTo>
                    <a:pt x="298" y="730"/>
                  </a:lnTo>
                  <a:lnTo>
                    <a:pt x="275" y="706"/>
                  </a:lnTo>
                  <a:close/>
                  <a:moveTo>
                    <a:pt x="241" y="675"/>
                  </a:moveTo>
                  <a:lnTo>
                    <a:pt x="218" y="651"/>
                  </a:lnTo>
                  <a:lnTo>
                    <a:pt x="194" y="675"/>
                  </a:lnTo>
                  <a:lnTo>
                    <a:pt x="218" y="697"/>
                  </a:lnTo>
                  <a:lnTo>
                    <a:pt x="241" y="675"/>
                  </a:lnTo>
                  <a:close/>
                  <a:moveTo>
                    <a:pt x="127" y="675"/>
                  </a:moveTo>
                  <a:lnTo>
                    <a:pt x="103" y="651"/>
                  </a:lnTo>
                  <a:lnTo>
                    <a:pt x="80" y="675"/>
                  </a:lnTo>
                  <a:lnTo>
                    <a:pt x="103" y="697"/>
                  </a:lnTo>
                  <a:lnTo>
                    <a:pt x="127" y="675"/>
                  </a:lnTo>
                  <a:close/>
                  <a:moveTo>
                    <a:pt x="160" y="642"/>
                  </a:moveTo>
                  <a:lnTo>
                    <a:pt x="184" y="619"/>
                  </a:lnTo>
                  <a:lnTo>
                    <a:pt x="160" y="596"/>
                  </a:lnTo>
                  <a:lnTo>
                    <a:pt x="137" y="619"/>
                  </a:lnTo>
                  <a:lnTo>
                    <a:pt x="160" y="642"/>
                  </a:lnTo>
                  <a:close/>
                  <a:moveTo>
                    <a:pt x="127" y="563"/>
                  </a:moveTo>
                  <a:lnTo>
                    <a:pt x="103" y="541"/>
                  </a:lnTo>
                  <a:lnTo>
                    <a:pt x="80" y="563"/>
                  </a:lnTo>
                  <a:lnTo>
                    <a:pt x="103" y="587"/>
                  </a:lnTo>
                  <a:lnTo>
                    <a:pt x="127" y="563"/>
                  </a:lnTo>
                  <a:close/>
                  <a:moveTo>
                    <a:pt x="160" y="532"/>
                  </a:moveTo>
                  <a:lnTo>
                    <a:pt x="184" y="508"/>
                  </a:lnTo>
                  <a:lnTo>
                    <a:pt x="160" y="486"/>
                  </a:lnTo>
                  <a:lnTo>
                    <a:pt x="137" y="508"/>
                  </a:lnTo>
                  <a:lnTo>
                    <a:pt x="160" y="532"/>
                  </a:lnTo>
                  <a:close/>
                  <a:moveTo>
                    <a:pt x="127" y="453"/>
                  </a:moveTo>
                  <a:lnTo>
                    <a:pt x="103" y="430"/>
                  </a:lnTo>
                  <a:lnTo>
                    <a:pt x="80" y="453"/>
                  </a:lnTo>
                  <a:lnTo>
                    <a:pt x="103" y="476"/>
                  </a:lnTo>
                  <a:lnTo>
                    <a:pt x="127" y="453"/>
                  </a:lnTo>
                  <a:close/>
                  <a:moveTo>
                    <a:pt x="160" y="421"/>
                  </a:moveTo>
                  <a:lnTo>
                    <a:pt x="184" y="398"/>
                  </a:lnTo>
                  <a:lnTo>
                    <a:pt x="160" y="375"/>
                  </a:lnTo>
                  <a:lnTo>
                    <a:pt x="137" y="398"/>
                  </a:lnTo>
                  <a:lnTo>
                    <a:pt x="160" y="421"/>
                  </a:lnTo>
                  <a:close/>
                  <a:moveTo>
                    <a:pt x="127" y="343"/>
                  </a:moveTo>
                  <a:lnTo>
                    <a:pt x="103" y="320"/>
                  </a:lnTo>
                  <a:lnTo>
                    <a:pt x="80" y="343"/>
                  </a:lnTo>
                  <a:lnTo>
                    <a:pt x="103" y="366"/>
                  </a:lnTo>
                  <a:lnTo>
                    <a:pt x="127" y="343"/>
                  </a:lnTo>
                  <a:close/>
                  <a:moveTo>
                    <a:pt x="160" y="311"/>
                  </a:moveTo>
                  <a:lnTo>
                    <a:pt x="184" y="288"/>
                  </a:lnTo>
                  <a:lnTo>
                    <a:pt x="160" y="265"/>
                  </a:lnTo>
                  <a:lnTo>
                    <a:pt x="137" y="288"/>
                  </a:lnTo>
                  <a:lnTo>
                    <a:pt x="160" y="311"/>
                  </a:lnTo>
                  <a:close/>
                  <a:moveTo>
                    <a:pt x="127" y="233"/>
                  </a:moveTo>
                  <a:lnTo>
                    <a:pt x="103" y="210"/>
                  </a:lnTo>
                  <a:lnTo>
                    <a:pt x="80" y="233"/>
                  </a:lnTo>
                  <a:lnTo>
                    <a:pt x="103" y="256"/>
                  </a:lnTo>
                  <a:lnTo>
                    <a:pt x="127" y="233"/>
                  </a:lnTo>
                  <a:close/>
                  <a:moveTo>
                    <a:pt x="218" y="145"/>
                  </a:moveTo>
                  <a:lnTo>
                    <a:pt x="241" y="123"/>
                  </a:lnTo>
                  <a:lnTo>
                    <a:pt x="218" y="100"/>
                  </a:lnTo>
                  <a:lnTo>
                    <a:pt x="194" y="123"/>
                  </a:lnTo>
                  <a:lnTo>
                    <a:pt x="218" y="145"/>
                  </a:lnTo>
                  <a:close/>
                  <a:moveTo>
                    <a:pt x="251" y="178"/>
                  </a:moveTo>
                  <a:lnTo>
                    <a:pt x="275" y="200"/>
                  </a:lnTo>
                  <a:lnTo>
                    <a:pt x="298" y="178"/>
                  </a:lnTo>
                  <a:lnTo>
                    <a:pt x="275" y="155"/>
                  </a:lnTo>
                  <a:lnTo>
                    <a:pt x="251" y="178"/>
                  </a:lnTo>
                  <a:close/>
                  <a:moveTo>
                    <a:pt x="332" y="145"/>
                  </a:moveTo>
                  <a:lnTo>
                    <a:pt x="357" y="123"/>
                  </a:lnTo>
                  <a:lnTo>
                    <a:pt x="332" y="100"/>
                  </a:lnTo>
                  <a:lnTo>
                    <a:pt x="308" y="123"/>
                  </a:lnTo>
                  <a:lnTo>
                    <a:pt x="332" y="145"/>
                  </a:lnTo>
                  <a:close/>
                  <a:moveTo>
                    <a:pt x="366" y="178"/>
                  </a:moveTo>
                  <a:lnTo>
                    <a:pt x="389" y="200"/>
                  </a:lnTo>
                  <a:lnTo>
                    <a:pt x="414" y="178"/>
                  </a:lnTo>
                  <a:lnTo>
                    <a:pt x="389" y="155"/>
                  </a:lnTo>
                  <a:lnTo>
                    <a:pt x="366" y="178"/>
                  </a:lnTo>
                  <a:close/>
                  <a:moveTo>
                    <a:pt x="446" y="145"/>
                  </a:moveTo>
                  <a:lnTo>
                    <a:pt x="471" y="123"/>
                  </a:lnTo>
                  <a:lnTo>
                    <a:pt x="446" y="100"/>
                  </a:lnTo>
                  <a:lnTo>
                    <a:pt x="423" y="123"/>
                  </a:lnTo>
                  <a:lnTo>
                    <a:pt x="446" y="145"/>
                  </a:lnTo>
                  <a:close/>
                  <a:moveTo>
                    <a:pt x="480" y="178"/>
                  </a:moveTo>
                  <a:lnTo>
                    <a:pt x="505" y="200"/>
                  </a:lnTo>
                  <a:lnTo>
                    <a:pt x="528" y="178"/>
                  </a:lnTo>
                  <a:lnTo>
                    <a:pt x="505" y="155"/>
                  </a:lnTo>
                  <a:lnTo>
                    <a:pt x="480" y="178"/>
                  </a:lnTo>
                  <a:close/>
                  <a:moveTo>
                    <a:pt x="562" y="145"/>
                  </a:moveTo>
                  <a:lnTo>
                    <a:pt x="585" y="123"/>
                  </a:lnTo>
                  <a:lnTo>
                    <a:pt x="562" y="100"/>
                  </a:lnTo>
                  <a:lnTo>
                    <a:pt x="537" y="123"/>
                  </a:lnTo>
                  <a:lnTo>
                    <a:pt x="562" y="145"/>
                  </a:lnTo>
                  <a:close/>
                  <a:moveTo>
                    <a:pt x="594" y="178"/>
                  </a:moveTo>
                  <a:lnTo>
                    <a:pt x="619" y="200"/>
                  </a:lnTo>
                  <a:lnTo>
                    <a:pt x="643" y="178"/>
                  </a:lnTo>
                  <a:lnTo>
                    <a:pt x="619" y="155"/>
                  </a:lnTo>
                  <a:lnTo>
                    <a:pt x="594" y="178"/>
                  </a:lnTo>
                  <a:close/>
                  <a:moveTo>
                    <a:pt x="676" y="145"/>
                  </a:moveTo>
                  <a:lnTo>
                    <a:pt x="700" y="123"/>
                  </a:lnTo>
                  <a:lnTo>
                    <a:pt x="676" y="100"/>
                  </a:lnTo>
                  <a:lnTo>
                    <a:pt x="653" y="123"/>
                  </a:lnTo>
                  <a:lnTo>
                    <a:pt x="676" y="145"/>
                  </a:lnTo>
                  <a:close/>
                  <a:moveTo>
                    <a:pt x="710" y="178"/>
                  </a:moveTo>
                  <a:lnTo>
                    <a:pt x="734" y="200"/>
                  </a:lnTo>
                  <a:lnTo>
                    <a:pt x="757" y="178"/>
                  </a:lnTo>
                  <a:lnTo>
                    <a:pt x="734" y="155"/>
                  </a:lnTo>
                  <a:lnTo>
                    <a:pt x="710" y="178"/>
                  </a:lnTo>
                  <a:close/>
                  <a:moveTo>
                    <a:pt x="791" y="145"/>
                  </a:moveTo>
                  <a:lnTo>
                    <a:pt x="814" y="123"/>
                  </a:lnTo>
                  <a:lnTo>
                    <a:pt x="791" y="100"/>
                  </a:lnTo>
                  <a:lnTo>
                    <a:pt x="767" y="123"/>
                  </a:lnTo>
                  <a:lnTo>
                    <a:pt x="791" y="145"/>
                  </a:lnTo>
                  <a:close/>
                  <a:moveTo>
                    <a:pt x="824" y="178"/>
                  </a:moveTo>
                  <a:lnTo>
                    <a:pt x="848" y="200"/>
                  </a:lnTo>
                  <a:lnTo>
                    <a:pt x="872" y="178"/>
                  </a:lnTo>
                  <a:lnTo>
                    <a:pt x="848" y="155"/>
                  </a:lnTo>
                  <a:lnTo>
                    <a:pt x="824" y="178"/>
                  </a:lnTo>
                  <a:close/>
                  <a:moveTo>
                    <a:pt x="905" y="145"/>
                  </a:moveTo>
                  <a:lnTo>
                    <a:pt x="929" y="123"/>
                  </a:lnTo>
                  <a:lnTo>
                    <a:pt x="905" y="100"/>
                  </a:lnTo>
                  <a:lnTo>
                    <a:pt x="882" y="123"/>
                  </a:lnTo>
                  <a:lnTo>
                    <a:pt x="905" y="145"/>
                  </a:lnTo>
                  <a:close/>
                  <a:moveTo>
                    <a:pt x="939" y="178"/>
                  </a:moveTo>
                  <a:lnTo>
                    <a:pt x="962" y="200"/>
                  </a:lnTo>
                  <a:lnTo>
                    <a:pt x="986" y="178"/>
                  </a:lnTo>
                  <a:lnTo>
                    <a:pt x="962" y="155"/>
                  </a:lnTo>
                  <a:lnTo>
                    <a:pt x="939" y="178"/>
                  </a:lnTo>
                  <a:close/>
                  <a:moveTo>
                    <a:pt x="1020" y="145"/>
                  </a:moveTo>
                  <a:lnTo>
                    <a:pt x="1043" y="123"/>
                  </a:lnTo>
                  <a:lnTo>
                    <a:pt x="1020" y="100"/>
                  </a:lnTo>
                  <a:lnTo>
                    <a:pt x="996" y="123"/>
                  </a:lnTo>
                  <a:lnTo>
                    <a:pt x="1020" y="145"/>
                  </a:lnTo>
                  <a:close/>
                  <a:moveTo>
                    <a:pt x="1053" y="178"/>
                  </a:moveTo>
                  <a:lnTo>
                    <a:pt x="1077" y="200"/>
                  </a:lnTo>
                  <a:lnTo>
                    <a:pt x="1100" y="178"/>
                  </a:lnTo>
                  <a:lnTo>
                    <a:pt x="1077" y="155"/>
                  </a:lnTo>
                  <a:lnTo>
                    <a:pt x="1053" y="178"/>
                  </a:lnTo>
                  <a:close/>
                  <a:moveTo>
                    <a:pt x="1134" y="145"/>
                  </a:moveTo>
                  <a:lnTo>
                    <a:pt x="1159" y="123"/>
                  </a:lnTo>
                  <a:lnTo>
                    <a:pt x="1134" y="100"/>
                  </a:lnTo>
                  <a:lnTo>
                    <a:pt x="1110" y="123"/>
                  </a:lnTo>
                  <a:lnTo>
                    <a:pt x="1134" y="145"/>
                  </a:lnTo>
                  <a:close/>
                  <a:moveTo>
                    <a:pt x="1168" y="178"/>
                  </a:moveTo>
                  <a:lnTo>
                    <a:pt x="1191" y="200"/>
                  </a:lnTo>
                  <a:lnTo>
                    <a:pt x="1216" y="178"/>
                  </a:lnTo>
                  <a:lnTo>
                    <a:pt x="1191" y="155"/>
                  </a:lnTo>
                  <a:lnTo>
                    <a:pt x="1168" y="178"/>
                  </a:lnTo>
                  <a:close/>
                  <a:moveTo>
                    <a:pt x="1248" y="145"/>
                  </a:moveTo>
                  <a:lnTo>
                    <a:pt x="1273" y="123"/>
                  </a:lnTo>
                  <a:lnTo>
                    <a:pt x="1248" y="100"/>
                  </a:lnTo>
                  <a:lnTo>
                    <a:pt x="1225" y="123"/>
                  </a:lnTo>
                  <a:lnTo>
                    <a:pt x="1248" y="145"/>
                  </a:lnTo>
                  <a:close/>
                  <a:moveTo>
                    <a:pt x="1282" y="178"/>
                  </a:moveTo>
                  <a:lnTo>
                    <a:pt x="1307" y="200"/>
                  </a:lnTo>
                  <a:lnTo>
                    <a:pt x="1330" y="178"/>
                  </a:lnTo>
                  <a:lnTo>
                    <a:pt x="1307" y="155"/>
                  </a:lnTo>
                  <a:lnTo>
                    <a:pt x="1282" y="178"/>
                  </a:lnTo>
                  <a:close/>
                  <a:moveTo>
                    <a:pt x="1364" y="145"/>
                  </a:moveTo>
                  <a:lnTo>
                    <a:pt x="1388" y="123"/>
                  </a:lnTo>
                  <a:lnTo>
                    <a:pt x="1364" y="100"/>
                  </a:lnTo>
                  <a:lnTo>
                    <a:pt x="1339" y="123"/>
                  </a:lnTo>
                  <a:lnTo>
                    <a:pt x="1364" y="145"/>
                  </a:lnTo>
                  <a:close/>
                  <a:moveTo>
                    <a:pt x="1397" y="178"/>
                  </a:moveTo>
                  <a:lnTo>
                    <a:pt x="1421" y="200"/>
                  </a:lnTo>
                  <a:lnTo>
                    <a:pt x="1445" y="178"/>
                  </a:lnTo>
                  <a:lnTo>
                    <a:pt x="1421" y="155"/>
                  </a:lnTo>
                  <a:lnTo>
                    <a:pt x="1397" y="178"/>
                  </a:lnTo>
                  <a:close/>
                  <a:moveTo>
                    <a:pt x="1478" y="145"/>
                  </a:moveTo>
                  <a:lnTo>
                    <a:pt x="1502" y="123"/>
                  </a:lnTo>
                  <a:lnTo>
                    <a:pt x="1478" y="100"/>
                  </a:lnTo>
                  <a:lnTo>
                    <a:pt x="1454" y="123"/>
                  </a:lnTo>
                  <a:lnTo>
                    <a:pt x="1478" y="145"/>
                  </a:lnTo>
                  <a:close/>
                  <a:moveTo>
                    <a:pt x="1512" y="178"/>
                  </a:moveTo>
                  <a:lnTo>
                    <a:pt x="1536" y="200"/>
                  </a:lnTo>
                  <a:lnTo>
                    <a:pt x="1559" y="178"/>
                  </a:lnTo>
                  <a:lnTo>
                    <a:pt x="1536" y="155"/>
                  </a:lnTo>
                  <a:lnTo>
                    <a:pt x="1512" y="178"/>
                  </a:lnTo>
                  <a:close/>
                  <a:moveTo>
                    <a:pt x="1593" y="145"/>
                  </a:moveTo>
                  <a:lnTo>
                    <a:pt x="1616" y="123"/>
                  </a:lnTo>
                  <a:lnTo>
                    <a:pt x="1593" y="100"/>
                  </a:lnTo>
                  <a:lnTo>
                    <a:pt x="1569" y="123"/>
                  </a:lnTo>
                  <a:lnTo>
                    <a:pt x="1593" y="145"/>
                  </a:lnTo>
                  <a:close/>
                  <a:moveTo>
                    <a:pt x="1626" y="178"/>
                  </a:moveTo>
                  <a:lnTo>
                    <a:pt x="1650" y="200"/>
                  </a:lnTo>
                  <a:lnTo>
                    <a:pt x="1674" y="178"/>
                  </a:lnTo>
                  <a:lnTo>
                    <a:pt x="1650" y="155"/>
                  </a:lnTo>
                  <a:lnTo>
                    <a:pt x="1626" y="178"/>
                  </a:lnTo>
                  <a:close/>
                  <a:moveTo>
                    <a:pt x="1707" y="145"/>
                  </a:moveTo>
                  <a:lnTo>
                    <a:pt x="1731" y="123"/>
                  </a:lnTo>
                  <a:lnTo>
                    <a:pt x="1707" y="100"/>
                  </a:lnTo>
                  <a:lnTo>
                    <a:pt x="1684" y="123"/>
                  </a:lnTo>
                  <a:lnTo>
                    <a:pt x="1707" y="145"/>
                  </a:lnTo>
                  <a:close/>
                  <a:moveTo>
                    <a:pt x="1741" y="178"/>
                  </a:moveTo>
                  <a:lnTo>
                    <a:pt x="1764" y="200"/>
                  </a:lnTo>
                  <a:lnTo>
                    <a:pt x="1788" y="178"/>
                  </a:lnTo>
                  <a:lnTo>
                    <a:pt x="1764" y="155"/>
                  </a:lnTo>
                  <a:lnTo>
                    <a:pt x="1741" y="178"/>
                  </a:lnTo>
                  <a:close/>
                  <a:moveTo>
                    <a:pt x="1822" y="145"/>
                  </a:moveTo>
                  <a:lnTo>
                    <a:pt x="1845" y="123"/>
                  </a:lnTo>
                  <a:lnTo>
                    <a:pt x="1822" y="100"/>
                  </a:lnTo>
                  <a:lnTo>
                    <a:pt x="1798" y="123"/>
                  </a:lnTo>
                  <a:lnTo>
                    <a:pt x="1822" y="145"/>
                  </a:lnTo>
                  <a:close/>
                  <a:moveTo>
                    <a:pt x="1913" y="233"/>
                  </a:moveTo>
                  <a:lnTo>
                    <a:pt x="1936" y="256"/>
                  </a:lnTo>
                  <a:lnTo>
                    <a:pt x="1960" y="233"/>
                  </a:lnTo>
                  <a:lnTo>
                    <a:pt x="1936" y="210"/>
                  </a:lnTo>
                  <a:lnTo>
                    <a:pt x="1913" y="233"/>
                  </a:lnTo>
                  <a:close/>
                  <a:moveTo>
                    <a:pt x="1879" y="265"/>
                  </a:moveTo>
                  <a:lnTo>
                    <a:pt x="1855" y="288"/>
                  </a:lnTo>
                  <a:lnTo>
                    <a:pt x="1879" y="311"/>
                  </a:lnTo>
                  <a:lnTo>
                    <a:pt x="1902" y="288"/>
                  </a:lnTo>
                  <a:lnTo>
                    <a:pt x="1879" y="265"/>
                  </a:lnTo>
                  <a:close/>
                  <a:moveTo>
                    <a:pt x="1913" y="343"/>
                  </a:moveTo>
                  <a:lnTo>
                    <a:pt x="1936" y="366"/>
                  </a:lnTo>
                  <a:lnTo>
                    <a:pt x="1960" y="343"/>
                  </a:lnTo>
                  <a:lnTo>
                    <a:pt x="1936" y="320"/>
                  </a:lnTo>
                  <a:lnTo>
                    <a:pt x="1913" y="343"/>
                  </a:lnTo>
                  <a:close/>
                  <a:moveTo>
                    <a:pt x="1879" y="375"/>
                  </a:moveTo>
                  <a:lnTo>
                    <a:pt x="1855" y="398"/>
                  </a:lnTo>
                  <a:lnTo>
                    <a:pt x="1879" y="421"/>
                  </a:lnTo>
                  <a:lnTo>
                    <a:pt x="1902" y="398"/>
                  </a:lnTo>
                  <a:lnTo>
                    <a:pt x="1879" y="375"/>
                  </a:lnTo>
                  <a:close/>
                  <a:moveTo>
                    <a:pt x="1913" y="453"/>
                  </a:moveTo>
                  <a:lnTo>
                    <a:pt x="1936" y="476"/>
                  </a:lnTo>
                  <a:lnTo>
                    <a:pt x="1960" y="453"/>
                  </a:lnTo>
                  <a:lnTo>
                    <a:pt x="1936" y="430"/>
                  </a:lnTo>
                  <a:lnTo>
                    <a:pt x="1913" y="453"/>
                  </a:lnTo>
                  <a:close/>
                  <a:moveTo>
                    <a:pt x="1879" y="486"/>
                  </a:moveTo>
                  <a:lnTo>
                    <a:pt x="1855" y="508"/>
                  </a:lnTo>
                  <a:lnTo>
                    <a:pt x="1879" y="532"/>
                  </a:lnTo>
                  <a:lnTo>
                    <a:pt x="1902" y="508"/>
                  </a:lnTo>
                  <a:lnTo>
                    <a:pt x="1879" y="486"/>
                  </a:lnTo>
                  <a:close/>
                  <a:moveTo>
                    <a:pt x="1913" y="563"/>
                  </a:moveTo>
                  <a:lnTo>
                    <a:pt x="1936" y="587"/>
                  </a:lnTo>
                  <a:lnTo>
                    <a:pt x="1960" y="563"/>
                  </a:lnTo>
                  <a:lnTo>
                    <a:pt x="1936" y="541"/>
                  </a:lnTo>
                  <a:lnTo>
                    <a:pt x="1913" y="563"/>
                  </a:lnTo>
                  <a:close/>
                  <a:moveTo>
                    <a:pt x="1879" y="596"/>
                  </a:moveTo>
                  <a:lnTo>
                    <a:pt x="1855" y="619"/>
                  </a:lnTo>
                  <a:lnTo>
                    <a:pt x="1879" y="642"/>
                  </a:lnTo>
                  <a:lnTo>
                    <a:pt x="1902" y="619"/>
                  </a:lnTo>
                  <a:lnTo>
                    <a:pt x="1879" y="596"/>
                  </a:lnTo>
                  <a:close/>
                  <a:moveTo>
                    <a:pt x="1913" y="675"/>
                  </a:moveTo>
                  <a:lnTo>
                    <a:pt x="1936" y="697"/>
                  </a:lnTo>
                  <a:lnTo>
                    <a:pt x="1960" y="675"/>
                  </a:lnTo>
                  <a:lnTo>
                    <a:pt x="1936" y="651"/>
                  </a:lnTo>
                  <a:lnTo>
                    <a:pt x="1913" y="675"/>
                  </a:lnTo>
                  <a:close/>
                  <a:moveTo>
                    <a:pt x="1879" y="706"/>
                  </a:moveTo>
                  <a:lnTo>
                    <a:pt x="1855" y="730"/>
                  </a:lnTo>
                  <a:lnTo>
                    <a:pt x="1879" y="752"/>
                  </a:lnTo>
                  <a:lnTo>
                    <a:pt x="1902" y="730"/>
                  </a:lnTo>
                  <a:lnTo>
                    <a:pt x="1879" y="706"/>
                  </a:lnTo>
                  <a:close/>
                  <a:moveTo>
                    <a:pt x="1822" y="761"/>
                  </a:moveTo>
                  <a:lnTo>
                    <a:pt x="1798" y="785"/>
                  </a:lnTo>
                  <a:lnTo>
                    <a:pt x="1822" y="807"/>
                  </a:lnTo>
                  <a:lnTo>
                    <a:pt x="1845" y="785"/>
                  </a:lnTo>
                  <a:lnTo>
                    <a:pt x="1822" y="761"/>
                  </a:lnTo>
                  <a:close/>
                  <a:moveTo>
                    <a:pt x="1764" y="817"/>
                  </a:moveTo>
                  <a:lnTo>
                    <a:pt x="1741" y="840"/>
                  </a:lnTo>
                  <a:lnTo>
                    <a:pt x="1764" y="862"/>
                  </a:lnTo>
                  <a:lnTo>
                    <a:pt x="1788" y="840"/>
                  </a:lnTo>
                  <a:lnTo>
                    <a:pt x="1764" y="817"/>
                  </a:lnTo>
                  <a:close/>
                  <a:moveTo>
                    <a:pt x="1731" y="785"/>
                  </a:moveTo>
                  <a:lnTo>
                    <a:pt x="1707" y="761"/>
                  </a:lnTo>
                  <a:lnTo>
                    <a:pt x="1684" y="785"/>
                  </a:lnTo>
                  <a:lnTo>
                    <a:pt x="1707" y="807"/>
                  </a:lnTo>
                  <a:lnTo>
                    <a:pt x="1731" y="785"/>
                  </a:lnTo>
                  <a:close/>
                  <a:moveTo>
                    <a:pt x="1650" y="817"/>
                  </a:moveTo>
                  <a:lnTo>
                    <a:pt x="1626" y="840"/>
                  </a:lnTo>
                  <a:lnTo>
                    <a:pt x="1650" y="862"/>
                  </a:lnTo>
                  <a:lnTo>
                    <a:pt x="1674" y="840"/>
                  </a:lnTo>
                  <a:lnTo>
                    <a:pt x="1650" y="817"/>
                  </a:lnTo>
                  <a:close/>
                  <a:moveTo>
                    <a:pt x="1616" y="785"/>
                  </a:moveTo>
                  <a:lnTo>
                    <a:pt x="1593" y="761"/>
                  </a:lnTo>
                  <a:lnTo>
                    <a:pt x="1569" y="785"/>
                  </a:lnTo>
                  <a:lnTo>
                    <a:pt x="1593" y="807"/>
                  </a:lnTo>
                  <a:lnTo>
                    <a:pt x="1616" y="785"/>
                  </a:lnTo>
                  <a:close/>
                  <a:moveTo>
                    <a:pt x="1536" y="817"/>
                  </a:moveTo>
                  <a:lnTo>
                    <a:pt x="1512" y="840"/>
                  </a:lnTo>
                  <a:lnTo>
                    <a:pt x="1536" y="862"/>
                  </a:lnTo>
                  <a:lnTo>
                    <a:pt x="1559" y="840"/>
                  </a:lnTo>
                  <a:lnTo>
                    <a:pt x="1536" y="817"/>
                  </a:lnTo>
                  <a:close/>
                  <a:moveTo>
                    <a:pt x="1502" y="785"/>
                  </a:moveTo>
                  <a:lnTo>
                    <a:pt x="1478" y="761"/>
                  </a:lnTo>
                  <a:lnTo>
                    <a:pt x="1454" y="785"/>
                  </a:lnTo>
                  <a:lnTo>
                    <a:pt x="1478" y="807"/>
                  </a:lnTo>
                  <a:lnTo>
                    <a:pt x="1502" y="785"/>
                  </a:lnTo>
                  <a:close/>
                  <a:moveTo>
                    <a:pt x="1421" y="817"/>
                  </a:moveTo>
                  <a:lnTo>
                    <a:pt x="1397" y="840"/>
                  </a:lnTo>
                  <a:lnTo>
                    <a:pt x="1421" y="862"/>
                  </a:lnTo>
                  <a:lnTo>
                    <a:pt x="1445" y="840"/>
                  </a:lnTo>
                  <a:lnTo>
                    <a:pt x="1421" y="817"/>
                  </a:lnTo>
                  <a:close/>
                  <a:moveTo>
                    <a:pt x="1388" y="785"/>
                  </a:moveTo>
                  <a:lnTo>
                    <a:pt x="1364" y="761"/>
                  </a:lnTo>
                  <a:lnTo>
                    <a:pt x="1339" y="785"/>
                  </a:lnTo>
                  <a:lnTo>
                    <a:pt x="1364" y="807"/>
                  </a:lnTo>
                  <a:lnTo>
                    <a:pt x="1388" y="785"/>
                  </a:lnTo>
                  <a:close/>
                  <a:moveTo>
                    <a:pt x="1307" y="817"/>
                  </a:moveTo>
                  <a:lnTo>
                    <a:pt x="1282" y="840"/>
                  </a:lnTo>
                  <a:lnTo>
                    <a:pt x="1306" y="862"/>
                  </a:lnTo>
                  <a:lnTo>
                    <a:pt x="1330" y="840"/>
                  </a:lnTo>
                  <a:lnTo>
                    <a:pt x="1307" y="817"/>
                  </a:lnTo>
                  <a:close/>
                  <a:moveTo>
                    <a:pt x="1273" y="785"/>
                  </a:moveTo>
                  <a:lnTo>
                    <a:pt x="1248" y="761"/>
                  </a:lnTo>
                  <a:lnTo>
                    <a:pt x="1225" y="785"/>
                  </a:lnTo>
                  <a:lnTo>
                    <a:pt x="1248" y="807"/>
                  </a:lnTo>
                  <a:lnTo>
                    <a:pt x="1273" y="785"/>
                  </a:lnTo>
                  <a:close/>
                  <a:moveTo>
                    <a:pt x="1191" y="817"/>
                  </a:moveTo>
                  <a:lnTo>
                    <a:pt x="1168" y="840"/>
                  </a:lnTo>
                  <a:lnTo>
                    <a:pt x="1191" y="862"/>
                  </a:lnTo>
                  <a:lnTo>
                    <a:pt x="1216" y="840"/>
                  </a:lnTo>
                  <a:lnTo>
                    <a:pt x="1191" y="817"/>
                  </a:lnTo>
                  <a:close/>
                  <a:moveTo>
                    <a:pt x="1159" y="785"/>
                  </a:moveTo>
                  <a:lnTo>
                    <a:pt x="1134" y="761"/>
                  </a:lnTo>
                  <a:lnTo>
                    <a:pt x="1110" y="785"/>
                  </a:lnTo>
                  <a:lnTo>
                    <a:pt x="1134" y="807"/>
                  </a:lnTo>
                  <a:lnTo>
                    <a:pt x="1159" y="785"/>
                  </a:lnTo>
                  <a:close/>
                  <a:moveTo>
                    <a:pt x="1077" y="817"/>
                  </a:moveTo>
                  <a:lnTo>
                    <a:pt x="1053" y="840"/>
                  </a:lnTo>
                  <a:lnTo>
                    <a:pt x="1077" y="862"/>
                  </a:lnTo>
                  <a:lnTo>
                    <a:pt x="1100" y="840"/>
                  </a:lnTo>
                  <a:lnTo>
                    <a:pt x="1077" y="817"/>
                  </a:lnTo>
                  <a:close/>
                  <a:moveTo>
                    <a:pt x="1043" y="785"/>
                  </a:moveTo>
                  <a:lnTo>
                    <a:pt x="1020" y="761"/>
                  </a:lnTo>
                  <a:lnTo>
                    <a:pt x="996" y="785"/>
                  </a:lnTo>
                  <a:lnTo>
                    <a:pt x="1020" y="807"/>
                  </a:lnTo>
                  <a:lnTo>
                    <a:pt x="1043" y="785"/>
                  </a:lnTo>
                  <a:close/>
                  <a:moveTo>
                    <a:pt x="962" y="817"/>
                  </a:moveTo>
                  <a:lnTo>
                    <a:pt x="939" y="840"/>
                  </a:lnTo>
                  <a:lnTo>
                    <a:pt x="962" y="862"/>
                  </a:lnTo>
                  <a:lnTo>
                    <a:pt x="986" y="840"/>
                  </a:lnTo>
                  <a:lnTo>
                    <a:pt x="962" y="817"/>
                  </a:lnTo>
                  <a:close/>
                  <a:moveTo>
                    <a:pt x="929" y="785"/>
                  </a:moveTo>
                  <a:lnTo>
                    <a:pt x="905" y="761"/>
                  </a:lnTo>
                  <a:lnTo>
                    <a:pt x="882" y="785"/>
                  </a:lnTo>
                  <a:lnTo>
                    <a:pt x="905" y="807"/>
                  </a:lnTo>
                  <a:lnTo>
                    <a:pt x="929" y="785"/>
                  </a:lnTo>
                  <a:close/>
                  <a:moveTo>
                    <a:pt x="848" y="817"/>
                  </a:moveTo>
                  <a:lnTo>
                    <a:pt x="824" y="840"/>
                  </a:lnTo>
                  <a:lnTo>
                    <a:pt x="848" y="862"/>
                  </a:lnTo>
                  <a:lnTo>
                    <a:pt x="872" y="840"/>
                  </a:lnTo>
                  <a:lnTo>
                    <a:pt x="848" y="817"/>
                  </a:lnTo>
                  <a:close/>
                  <a:moveTo>
                    <a:pt x="814" y="785"/>
                  </a:moveTo>
                  <a:lnTo>
                    <a:pt x="791" y="761"/>
                  </a:lnTo>
                  <a:lnTo>
                    <a:pt x="767" y="785"/>
                  </a:lnTo>
                  <a:lnTo>
                    <a:pt x="791" y="807"/>
                  </a:lnTo>
                  <a:lnTo>
                    <a:pt x="814" y="785"/>
                  </a:lnTo>
                  <a:close/>
                  <a:moveTo>
                    <a:pt x="734" y="817"/>
                  </a:moveTo>
                  <a:lnTo>
                    <a:pt x="710" y="840"/>
                  </a:lnTo>
                  <a:lnTo>
                    <a:pt x="734" y="862"/>
                  </a:lnTo>
                  <a:lnTo>
                    <a:pt x="757" y="840"/>
                  </a:lnTo>
                  <a:lnTo>
                    <a:pt x="734" y="817"/>
                  </a:lnTo>
                  <a:close/>
                  <a:moveTo>
                    <a:pt x="700" y="785"/>
                  </a:moveTo>
                  <a:lnTo>
                    <a:pt x="676" y="761"/>
                  </a:lnTo>
                  <a:lnTo>
                    <a:pt x="653" y="785"/>
                  </a:lnTo>
                  <a:lnTo>
                    <a:pt x="676" y="807"/>
                  </a:lnTo>
                  <a:lnTo>
                    <a:pt x="700" y="785"/>
                  </a:lnTo>
                  <a:close/>
                  <a:moveTo>
                    <a:pt x="619" y="817"/>
                  </a:moveTo>
                  <a:lnTo>
                    <a:pt x="594" y="840"/>
                  </a:lnTo>
                  <a:lnTo>
                    <a:pt x="619" y="862"/>
                  </a:lnTo>
                  <a:lnTo>
                    <a:pt x="643" y="840"/>
                  </a:lnTo>
                  <a:lnTo>
                    <a:pt x="619" y="817"/>
                  </a:lnTo>
                  <a:close/>
                  <a:moveTo>
                    <a:pt x="585" y="785"/>
                  </a:moveTo>
                  <a:lnTo>
                    <a:pt x="562" y="761"/>
                  </a:lnTo>
                  <a:lnTo>
                    <a:pt x="537" y="785"/>
                  </a:lnTo>
                  <a:lnTo>
                    <a:pt x="562" y="807"/>
                  </a:lnTo>
                  <a:lnTo>
                    <a:pt x="585" y="785"/>
                  </a:lnTo>
                  <a:close/>
                  <a:moveTo>
                    <a:pt x="505" y="817"/>
                  </a:moveTo>
                  <a:lnTo>
                    <a:pt x="480" y="840"/>
                  </a:lnTo>
                  <a:lnTo>
                    <a:pt x="505" y="862"/>
                  </a:lnTo>
                  <a:lnTo>
                    <a:pt x="528" y="840"/>
                  </a:lnTo>
                  <a:lnTo>
                    <a:pt x="505" y="817"/>
                  </a:lnTo>
                  <a:close/>
                  <a:moveTo>
                    <a:pt x="471" y="785"/>
                  </a:moveTo>
                  <a:lnTo>
                    <a:pt x="446" y="761"/>
                  </a:lnTo>
                  <a:lnTo>
                    <a:pt x="423" y="785"/>
                  </a:lnTo>
                  <a:lnTo>
                    <a:pt x="446" y="807"/>
                  </a:lnTo>
                  <a:lnTo>
                    <a:pt x="471" y="785"/>
                  </a:lnTo>
                  <a:close/>
                  <a:moveTo>
                    <a:pt x="389" y="817"/>
                  </a:moveTo>
                  <a:lnTo>
                    <a:pt x="366" y="840"/>
                  </a:lnTo>
                  <a:lnTo>
                    <a:pt x="389" y="862"/>
                  </a:lnTo>
                  <a:lnTo>
                    <a:pt x="414" y="840"/>
                  </a:lnTo>
                  <a:lnTo>
                    <a:pt x="389" y="817"/>
                  </a:lnTo>
                  <a:close/>
                  <a:moveTo>
                    <a:pt x="357" y="785"/>
                  </a:moveTo>
                  <a:lnTo>
                    <a:pt x="332" y="761"/>
                  </a:lnTo>
                  <a:lnTo>
                    <a:pt x="308" y="785"/>
                  </a:lnTo>
                  <a:lnTo>
                    <a:pt x="332" y="807"/>
                  </a:lnTo>
                  <a:lnTo>
                    <a:pt x="357" y="785"/>
                  </a:lnTo>
                  <a:close/>
                  <a:moveTo>
                    <a:pt x="275" y="817"/>
                  </a:moveTo>
                  <a:lnTo>
                    <a:pt x="251" y="840"/>
                  </a:lnTo>
                  <a:lnTo>
                    <a:pt x="275" y="862"/>
                  </a:lnTo>
                  <a:lnTo>
                    <a:pt x="298" y="840"/>
                  </a:lnTo>
                  <a:lnTo>
                    <a:pt x="275" y="817"/>
                  </a:lnTo>
                  <a:close/>
                  <a:moveTo>
                    <a:pt x="241" y="785"/>
                  </a:moveTo>
                  <a:lnTo>
                    <a:pt x="218" y="761"/>
                  </a:lnTo>
                  <a:lnTo>
                    <a:pt x="194" y="785"/>
                  </a:lnTo>
                  <a:lnTo>
                    <a:pt x="218" y="807"/>
                  </a:lnTo>
                  <a:lnTo>
                    <a:pt x="241" y="785"/>
                  </a:lnTo>
                  <a:close/>
                  <a:moveTo>
                    <a:pt x="22" y="840"/>
                  </a:moveTo>
                  <a:lnTo>
                    <a:pt x="46" y="862"/>
                  </a:lnTo>
                  <a:lnTo>
                    <a:pt x="69" y="840"/>
                  </a:lnTo>
                  <a:lnTo>
                    <a:pt x="46" y="817"/>
                  </a:lnTo>
                  <a:lnTo>
                    <a:pt x="22" y="840"/>
                  </a:lnTo>
                  <a:close/>
                  <a:moveTo>
                    <a:pt x="22" y="730"/>
                  </a:moveTo>
                  <a:lnTo>
                    <a:pt x="46" y="752"/>
                  </a:lnTo>
                  <a:lnTo>
                    <a:pt x="69" y="730"/>
                  </a:lnTo>
                  <a:lnTo>
                    <a:pt x="46" y="706"/>
                  </a:lnTo>
                  <a:lnTo>
                    <a:pt x="22" y="730"/>
                  </a:lnTo>
                  <a:close/>
                  <a:moveTo>
                    <a:pt x="22" y="619"/>
                  </a:moveTo>
                  <a:lnTo>
                    <a:pt x="46" y="642"/>
                  </a:lnTo>
                  <a:lnTo>
                    <a:pt x="69" y="619"/>
                  </a:lnTo>
                  <a:lnTo>
                    <a:pt x="46" y="596"/>
                  </a:lnTo>
                  <a:lnTo>
                    <a:pt x="22" y="619"/>
                  </a:lnTo>
                  <a:close/>
                  <a:moveTo>
                    <a:pt x="22" y="508"/>
                  </a:moveTo>
                  <a:lnTo>
                    <a:pt x="46" y="532"/>
                  </a:lnTo>
                  <a:lnTo>
                    <a:pt x="69" y="508"/>
                  </a:lnTo>
                  <a:lnTo>
                    <a:pt x="46" y="486"/>
                  </a:lnTo>
                  <a:lnTo>
                    <a:pt x="22" y="508"/>
                  </a:lnTo>
                  <a:close/>
                  <a:moveTo>
                    <a:pt x="22" y="398"/>
                  </a:moveTo>
                  <a:lnTo>
                    <a:pt x="46" y="421"/>
                  </a:lnTo>
                  <a:lnTo>
                    <a:pt x="69" y="398"/>
                  </a:lnTo>
                  <a:lnTo>
                    <a:pt x="46" y="375"/>
                  </a:lnTo>
                  <a:lnTo>
                    <a:pt x="22" y="398"/>
                  </a:lnTo>
                  <a:close/>
                  <a:moveTo>
                    <a:pt x="22" y="288"/>
                  </a:moveTo>
                  <a:lnTo>
                    <a:pt x="46" y="311"/>
                  </a:lnTo>
                  <a:lnTo>
                    <a:pt x="69" y="288"/>
                  </a:lnTo>
                  <a:lnTo>
                    <a:pt x="46" y="265"/>
                  </a:lnTo>
                  <a:lnTo>
                    <a:pt x="22" y="288"/>
                  </a:lnTo>
                  <a:close/>
                  <a:moveTo>
                    <a:pt x="22" y="178"/>
                  </a:moveTo>
                  <a:lnTo>
                    <a:pt x="46" y="200"/>
                  </a:lnTo>
                  <a:lnTo>
                    <a:pt x="69" y="178"/>
                  </a:lnTo>
                  <a:lnTo>
                    <a:pt x="46" y="155"/>
                  </a:lnTo>
                  <a:lnTo>
                    <a:pt x="22" y="178"/>
                  </a:lnTo>
                  <a:close/>
                  <a:moveTo>
                    <a:pt x="46" y="45"/>
                  </a:moveTo>
                  <a:lnTo>
                    <a:pt x="22" y="68"/>
                  </a:lnTo>
                  <a:lnTo>
                    <a:pt x="46" y="90"/>
                  </a:lnTo>
                  <a:lnTo>
                    <a:pt x="69" y="68"/>
                  </a:lnTo>
                  <a:lnTo>
                    <a:pt x="46" y="45"/>
                  </a:lnTo>
                  <a:close/>
                  <a:moveTo>
                    <a:pt x="160" y="45"/>
                  </a:moveTo>
                  <a:lnTo>
                    <a:pt x="137" y="68"/>
                  </a:lnTo>
                  <a:lnTo>
                    <a:pt x="160" y="90"/>
                  </a:lnTo>
                  <a:lnTo>
                    <a:pt x="184" y="68"/>
                  </a:lnTo>
                  <a:lnTo>
                    <a:pt x="160" y="45"/>
                  </a:lnTo>
                  <a:close/>
                  <a:moveTo>
                    <a:pt x="275" y="45"/>
                  </a:moveTo>
                  <a:lnTo>
                    <a:pt x="251" y="68"/>
                  </a:lnTo>
                  <a:lnTo>
                    <a:pt x="275" y="90"/>
                  </a:lnTo>
                  <a:lnTo>
                    <a:pt x="298" y="68"/>
                  </a:lnTo>
                  <a:lnTo>
                    <a:pt x="275" y="45"/>
                  </a:lnTo>
                  <a:close/>
                  <a:moveTo>
                    <a:pt x="389" y="45"/>
                  </a:moveTo>
                  <a:lnTo>
                    <a:pt x="366" y="68"/>
                  </a:lnTo>
                  <a:lnTo>
                    <a:pt x="389" y="90"/>
                  </a:lnTo>
                  <a:lnTo>
                    <a:pt x="414" y="68"/>
                  </a:lnTo>
                  <a:lnTo>
                    <a:pt x="389" y="45"/>
                  </a:lnTo>
                  <a:close/>
                  <a:moveTo>
                    <a:pt x="505" y="45"/>
                  </a:moveTo>
                  <a:lnTo>
                    <a:pt x="480" y="68"/>
                  </a:lnTo>
                  <a:lnTo>
                    <a:pt x="505" y="90"/>
                  </a:lnTo>
                  <a:lnTo>
                    <a:pt x="528" y="68"/>
                  </a:lnTo>
                  <a:lnTo>
                    <a:pt x="505" y="45"/>
                  </a:lnTo>
                  <a:close/>
                  <a:moveTo>
                    <a:pt x="619" y="45"/>
                  </a:moveTo>
                  <a:lnTo>
                    <a:pt x="594" y="68"/>
                  </a:lnTo>
                  <a:lnTo>
                    <a:pt x="619" y="90"/>
                  </a:lnTo>
                  <a:lnTo>
                    <a:pt x="643" y="68"/>
                  </a:lnTo>
                  <a:lnTo>
                    <a:pt x="619" y="45"/>
                  </a:lnTo>
                  <a:close/>
                  <a:moveTo>
                    <a:pt x="734" y="45"/>
                  </a:moveTo>
                  <a:lnTo>
                    <a:pt x="710" y="68"/>
                  </a:lnTo>
                  <a:lnTo>
                    <a:pt x="734" y="90"/>
                  </a:lnTo>
                  <a:lnTo>
                    <a:pt x="757" y="68"/>
                  </a:lnTo>
                  <a:lnTo>
                    <a:pt x="734" y="45"/>
                  </a:lnTo>
                  <a:close/>
                  <a:moveTo>
                    <a:pt x="848" y="45"/>
                  </a:moveTo>
                  <a:lnTo>
                    <a:pt x="824" y="68"/>
                  </a:lnTo>
                  <a:lnTo>
                    <a:pt x="848" y="90"/>
                  </a:lnTo>
                  <a:lnTo>
                    <a:pt x="872" y="68"/>
                  </a:lnTo>
                  <a:lnTo>
                    <a:pt x="848" y="45"/>
                  </a:lnTo>
                  <a:close/>
                  <a:moveTo>
                    <a:pt x="962" y="45"/>
                  </a:moveTo>
                  <a:lnTo>
                    <a:pt x="939" y="68"/>
                  </a:lnTo>
                  <a:lnTo>
                    <a:pt x="962" y="90"/>
                  </a:lnTo>
                  <a:lnTo>
                    <a:pt x="986" y="68"/>
                  </a:lnTo>
                  <a:lnTo>
                    <a:pt x="962" y="45"/>
                  </a:lnTo>
                  <a:close/>
                  <a:moveTo>
                    <a:pt x="1077" y="45"/>
                  </a:moveTo>
                  <a:lnTo>
                    <a:pt x="1053" y="68"/>
                  </a:lnTo>
                  <a:lnTo>
                    <a:pt x="1077" y="90"/>
                  </a:lnTo>
                  <a:lnTo>
                    <a:pt x="1100" y="68"/>
                  </a:lnTo>
                  <a:lnTo>
                    <a:pt x="1077" y="45"/>
                  </a:lnTo>
                  <a:close/>
                  <a:moveTo>
                    <a:pt x="1191" y="45"/>
                  </a:moveTo>
                  <a:lnTo>
                    <a:pt x="1168" y="68"/>
                  </a:lnTo>
                  <a:lnTo>
                    <a:pt x="1191" y="90"/>
                  </a:lnTo>
                  <a:lnTo>
                    <a:pt x="1216" y="68"/>
                  </a:lnTo>
                  <a:lnTo>
                    <a:pt x="1191" y="45"/>
                  </a:lnTo>
                  <a:close/>
                  <a:moveTo>
                    <a:pt x="1306" y="45"/>
                  </a:moveTo>
                  <a:lnTo>
                    <a:pt x="1282" y="68"/>
                  </a:lnTo>
                  <a:lnTo>
                    <a:pt x="1307" y="90"/>
                  </a:lnTo>
                  <a:lnTo>
                    <a:pt x="1330" y="68"/>
                  </a:lnTo>
                  <a:lnTo>
                    <a:pt x="1306" y="45"/>
                  </a:lnTo>
                  <a:close/>
                  <a:moveTo>
                    <a:pt x="1421" y="45"/>
                  </a:moveTo>
                  <a:lnTo>
                    <a:pt x="1397" y="68"/>
                  </a:lnTo>
                  <a:lnTo>
                    <a:pt x="1421" y="90"/>
                  </a:lnTo>
                  <a:lnTo>
                    <a:pt x="1445" y="68"/>
                  </a:lnTo>
                  <a:lnTo>
                    <a:pt x="1421" y="45"/>
                  </a:lnTo>
                  <a:close/>
                  <a:moveTo>
                    <a:pt x="1536" y="45"/>
                  </a:moveTo>
                  <a:lnTo>
                    <a:pt x="1512" y="68"/>
                  </a:lnTo>
                  <a:lnTo>
                    <a:pt x="1536" y="90"/>
                  </a:lnTo>
                  <a:lnTo>
                    <a:pt x="1559" y="68"/>
                  </a:lnTo>
                  <a:lnTo>
                    <a:pt x="1536" y="45"/>
                  </a:lnTo>
                  <a:close/>
                  <a:moveTo>
                    <a:pt x="1650" y="45"/>
                  </a:moveTo>
                  <a:lnTo>
                    <a:pt x="1626" y="68"/>
                  </a:lnTo>
                  <a:lnTo>
                    <a:pt x="1650" y="90"/>
                  </a:lnTo>
                  <a:lnTo>
                    <a:pt x="1674" y="68"/>
                  </a:lnTo>
                  <a:lnTo>
                    <a:pt x="1650" y="45"/>
                  </a:lnTo>
                  <a:close/>
                  <a:moveTo>
                    <a:pt x="1764" y="45"/>
                  </a:moveTo>
                  <a:lnTo>
                    <a:pt x="1741" y="68"/>
                  </a:lnTo>
                  <a:lnTo>
                    <a:pt x="1764" y="90"/>
                  </a:lnTo>
                  <a:lnTo>
                    <a:pt x="1788" y="68"/>
                  </a:lnTo>
                  <a:lnTo>
                    <a:pt x="1764" y="45"/>
                  </a:lnTo>
                  <a:close/>
                  <a:moveTo>
                    <a:pt x="1879" y="45"/>
                  </a:moveTo>
                  <a:lnTo>
                    <a:pt x="1855" y="68"/>
                  </a:lnTo>
                  <a:lnTo>
                    <a:pt x="1879" y="90"/>
                  </a:lnTo>
                  <a:lnTo>
                    <a:pt x="1902" y="68"/>
                  </a:lnTo>
                  <a:lnTo>
                    <a:pt x="1879" y="45"/>
                  </a:lnTo>
                  <a:close/>
                  <a:moveTo>
                    <a:pt x="2018" y="68"/>
                  </a:moveTo>
                  <a:lnTo>
                    <a:pt x="1993" y="45"/>
                  </a:lnTo>
                  <a:lnTo>
                    <a:pt x="1970" y="68"/>
                  </a:lnTo>
                  <a:lnTo>
                    <a:pt x="1993" y="90"/>
                  </a:lnTo>
                  <a:lnTo>
                    <a:pt x="2018" y="68"/>
                  </a:lnTo>
                  <a:close/>
                  <a:moveTo>
                    <a:pt x="2018" y="178"/>
                  </a:moveTo>
                  <a:lnTo>
                    <a:pt x="1993" y="155"/>
                  </a:lnTo>
                  <a:lnTo>
                    <a:pt x="1970" y="178"/>
                  </a:lnTo>
                  <a:lnTo>
                    <a:pt x="1993" y="200"/>
                  </a:lnTo>
                  <a:lnTo>
                    <a:pt x="2018" y="178"/>
                  </a:lnTo>
                  <a:close/>
                  <a:moveTo>
                    <a:pt x="2018" y="288"/>
                  </a:moveTo>
                  <a:lnTo>
                    <a:pt x="1993" y="265"/>
                  </a:lnTo>
                  <a:lnTo>
                    <a:pt x="1970" y="288"/>
                  </a:lnTo>
                  <a:lnTo>
                    <a:pt x="1993" y="311"/>
                  </a:lnTo>
                  <a:lnTo>
                    <a:pt x="2018" y="288"/>
                  </a:lnTo>
                  <a:close/>
                  <a:moveTo>
                    <a:pt x="2018" y="398"/>
                  </a:moveTo>
                  <a:lnTo>
                    <a:pt x="1993" y="375"/>
                  </a:lnTo>
                  <a:lnTo>
                    <a:pt x="1970" y="398"/>
                  </a:lnTo>
                  <a:lnTo>
                    <a:pt x="1993" y="421"/>
                  </a:lnTo>
                  <a:lnTo>
                    <a:pt x="2018" y="398"/>
                  </a:lnTo>
                  <a:close/>
                  <a:moveTo>
                    <a:pt x="2018" y="508"/>
                  </a:moveTo>
                  <a:lnTo>
                    <a:pt x="1993" y="486"/>
                  </a:lnTo>
                  <a:lnTo>
                    <a:pt x="1970" y="508"/>
                  </a:lnTo>
                  <a:lnTo>
                    <a:pt x="1993" y="532"/>
                  </a:lnTo>
                  <a:lnTo>
                    <a:pt x="2018" y="508"/>
                  </a:lnTo>
                  <a:close/>
                  <a:moveTo>
                    <a:pt x="2018" y="619"/>
                  </a:moveTo>
                  <a:lnTo>
                    <a:pt x="1993" y="596"/>
                  </a:lnTo>
                  <a:lnTo>
                    <a:pt x="1970" y="619"/>
                  </a:lnTo>
                  <a:lnTo>
                    <a:pt x="1993" y="642"/>
                  </a:lnTo>
                  <a:lnTo>
                    <a:pt x="2018" y="619"/>
                  </a:lnTo>
                  <a:close/>
                  <a:moveTo>
                    <a:pt x="2018" y="730"/>
                  </a:moveTo>
                  <a:lnTo>
                    <a:pt x="1993" y="706"/>
                  </a:lnTo>
                  <a:lnTo>
                    <a:pt x="1970" y="730"/>
                  </a:lnTo>
                  <a:lnTo>
                    <a:pt x="1993" y="752"/>
                  </a:lnTo>
                  <a:lnTo>
                    <a:pt x="2018" y="730"/>
                  </a:lnTo>
                  <a:close/>
                  <a:moveTo>
                    <a:pt x="1960" y="785"/>
                  </a:moveTo>
                  <a:lnTo>
                    <a:pt x="1936" y="761"/>
                  </a:lnTo>
                  <a:lnTo>
                    <a:pt x="1913" y="785"/>
                  </a:lnTo>
                  <a:lnTo>
                    <a:pt x="1936" y="807"/>
                  </a:lnTo>
                  <a:lnTo>
                    <a:pt x="1960" y="785"/>
                  </a:lnTo>
                  <a:close/>
                  <a:moveTo>
                    <a:pt x="1902" y="840"/>
                  </a:moveTo>
                  <a:lnTo>
                    <a:pt x="1879" y="817"/>
                  </a:lnTo>
                  <a:lnTo>
                    <a:pt x="1855" y="840"/>
                  </a:lnTo>
                  <a:lnTo>
                    <a:pt x="1879" y="862"/>
                  </a:lnTo>
                  <a:lnTo>
                    <a:pt x="1902" y="840"/>
                  </a:lnTo>
                  <a:close/>
                  <a:moveTo>
                    <a:pt x="1822" y="917"/>
                  </a:moveTo>
                  <a:lnTo>
                    <a:pt x="1845" y="895"/>
                  </a:lnTo>
                  <a:lnTo>
                    <a:pt x="1822" y="872"/>
                  </a:lnTo>
                  <a:lnTo>
                    <a:pt x="1798" y="895"/>
                  </a:lnTo>
                  <a:lnTo>
                    <a:pt x="1822" y="917"/>
                  </a:lnTo>
                  <a:close/>
                  <a:moveTo>
                    <a:pt x="1707" y="917"/>
                  </a:moveTo>
                  <a:lnTo>
                    <a:pt x="1731" y="895"/>
                  </a:lnTo>
                  <a:lnTo>
                    <a:pt x="1707" y="872"/>
                  </a:lnTo>
                  <a:lnTo>
                    <a:pt x="1684" y="895"/>
                  </a:lnTo>
                  <a:lnTo>
                    <a:pt x="1707" y="917"/>
                  </a:lnTo>
                  <a:close/>
                  <a:moveTo>
                    <a:pt x="1593" y="917"/>
                  </a:moveTo>
                  <a:lnTo>
                    <a:pt x="1616" y="895"/>
                  </a:lnTo>
                  <a:lnTo>
                    <a:pt x="1593" y="872"/>
                  </a:lnTo>
                  <a:lnTo>
                    <a:pt x="1569" y="895"/>
                  </a:lnTo>
                  <a:lnTo>
                    <a:pt x="1593" y="917"/>
                  </a:lnTo>
                  <a:close/>
                  <a:moveTo>
                    <a:pt x="1478" y="917"/>
                  </a:moveTo>
                  <a:lnTo>
                    <a:pt x="1502" y="895"/>
                  </a:lnTo>
                  <a:lnTo>
                    <a:pt x="1478" y="872"/>
                  </a:lnTo>
                  <a:lnTo>
                    <a:pt x="1454" y="895"/>
                  </a:lnTo>
                  <a:lnTo>
                    <a:pt x="1478" y="917"/>
                  </a:lnTo>
                  <a:close/>
                  <a:moveTo>
                    <a:pt x="1364" y="917"/>
                  </a:moveTo>
                  <a:lnTo>
                    <a:pt x="1388" y="895"/>
                  </a:lnTo>
                  <a:lnTo>
                    <a:pt x="1364" y="872"/>
                  </a:lnTo>
                  <a:lnTo>
                    <a:pt x="1339" y="895"/>
                  </a:lnTo>
                  <a:lnTo>
                    <a:pt x="1364" y="917"/>
                  </a:lnTo>
                  <a:close/>
                  <a:moveTo>
                    <a:pt x="1248" y="917"/>
                  </a:moveTo>
                  <a:lnTo>
                    <a:pt x="1273" y="895"/>
                  </a:lnTo>
                  <a:lnTo>
                    <a:pt x="1248" y="872"/>
                  </a:lnTo>
                  <a:lnTo>
                    <a:pt x="1225" y="895"/>
                  </a:lnTo>
                  <a:lnTo>
                    <a:pt x="1248" y="917"/>
                  </a:lnTo>
                  <a:close/>
                  <a:moveTo>
                    <a:pt x="1134" y="917"/>
                  </a:moveTo>
                  <a:lnTo>
                    <a:pt x="1159" y="895"/>
                  </a:lnTo>
                  <a:lnTo>
                    <a:pt x="1134" y="872"/>
                  </a:lnTo>
                  <a:lnTo>
                    <a:pt x="1110" y="895"/>
                  </a:lnTo>
                  <a:lnTo>
                    <a:pt x="1134" y="917"/>
                  </a:lnTo>
                  <a:close/>
                  <a:moveTo>
                    <a:pt x="1020" y="917"/>
                  </a:moveTo>
                  <a:lnTo>
                    <a:pt x="1043" y="895"/>
                  </a:lnTo>
                  <a:lnTo>
                    <a:pt x="1020" y="872"/>
                  </a:lnTo>
                  <a:lnTo>
                    <a:pt x="996" y="895"/>
                  </a:lnTo>
                  <a:lnTo>
                    <a:pt x="1020" y="917"/>
                  </a:lnTo>
                  <a:close/>
                  <a:moveTo>
                    <a:pt x="905" y="917"/>
                  </a:moveTo>
                  <a:lnTo>
                    <a:pt x="929" y="895"/>
                  </a:lnTo>
                  <a:lnTo>
                    <a:pt x="905" y="872"/>
                  </a:lnTo>
                  <a:lnTo>
                    <a:pt x="882" y="895"/>
                  </a:lnTo>
                  <a:lnTo>
                    <a:pt x="905" y="917"/>
                  </a:lnTo>
                  <a:close/>
                  <a:moveTo>
                    <a:pt x="791" y="917"/>
                  </a:moveTo>
                  <a:lnTo>
                    <a:pt x="814" y="895"/>
                  </a:lnTo>
                  <a:lnTo>
                    <a:pt x="791" y="872"/>
                  </a:lnTo>
                  <a:lnTo>
                    <a:pt x="767" y="895"/>
                  </a:lnTo>
                  <a:lnTo>
                    <a:pt x="791" y="917"/>
                  </a:lnTo>
                  <a:close/>
                  <a:moveTo>
                    <a:pt x="676" y="917"/>
                  </a:moveTo>
                  <a:lnTo>
                    <a:pt x="700" y="895"/>
                  </a:lnTo>
                  <a:lnTo>
                    <a:pt x="676" y="872"/>
                  </a:lnTo>
                  <a:lnTo>
                    <a:pt x="653" y="895"/>
                  </a:lnTo>
                  <a:lnTo>
                    <a:pt x="676" y="917"/>
                  </a:lnTo>
                  <a:close/>
                  <a:moveTo>
                    <a:pt x="562" y="917"/>
                  </a:moveTo>
                  <a:lnTo>
                    <a:pt x="585" y="895"/>
                  </a:lnTo>
                  <a:lnTo>
                    <a:pt x="562" y="872"/>
                  </a:lnTo>
                  <a:lnTo>
                    <a:pt x="537" y="895"/>
                  </a:lnTo>
                  <a:lnTo>
                    <a:pt x="562" y="917"/>
                  </a:lnTo>
                  <a:close/>
                  <a:moveTo>
                    <a:pt x="446" y="917"/>
                  </a:moveTo>
                  <a:lnTo>
                    <a:pt x="471" y="895"/>
                  </a:lnTo>
                  <a:lnTo>
                    <a:pt x="446" y="872"/>
                  </a:lnTo>
                  <a:lnTo>
                    <a:pt x="423" y="895"/>
                  </a:lnTo>
                  <a:lnTo>
                    <a:pt x="446" y="917"/>
                  </a:lnTo>
                  <a:close/>
                  <a:moveTo>
                    <a:pt x="332" y="917"/>
                  </a:moveTo>
                  <a:lnTo>
                    <a:pt x="357" y="895"/>
                  </a:lnTo>
                  <a:lnTo>
                    <a:pt x="332" y="872"/>
                  </a:lnTo>
                  <a:lnTo>
                    <a:pt x="308" y="895"/>
                  </a:lnTo>
                  <a:lnTo>
                    <a:pt x="332" y="917"/>
                  </a:lnTo>
                  <a:close/>
                  <a:moveTo>
                    <a:pt x="241" y="895"/>
                  </a:moveTo>
                  <a:lnTo>
                    <a:pt x="218" y="872"/>
                  </a:lnTo>
                  <a:lnTo>
                    <a:pt x="194" y="895"/>
                  </a:lnTo>
                  <a:lnTo>
                    <a:pt x="218" y="917"/>
                  </a:lnTo>
                  <a:lnTo>
                    <a:pt x="241" y="895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1520"/>
            <p:cNvSpPr/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50 w 2031"/>
                <a:gd name="T1" fmla="*/ 922 h 923"/>
                <a:gd name="T2" fmla="*/ 108 w 2031"/>
                <a:gd name="T3" fmla="*/ 913 h 923"/>
                <a:gd name="T4" fmla="*/ 80 w 2031"/>
                <a:gd name="T5" fmla="*/ 895 h 923"/>
                <a:gd name="T6" fmla="*/ 75 w 2031"/>
                <a:gd name="T7" fmla="*/ 897 h 923"/>
                <a:gd name="T8" fmla="*/ 34 w 2031"/>
                <a:gd name="T9" fmla="*/ 860 h 923"/>
                <a:gd name="T10" fmla="*/ 8 w 2031"/>
                <a:gd name="T11" fmla="*/ 812 h 923"/>
                <a:gd name="T12" fmla="*/ 0 w 2031"/>
                <a:gd name="T13" fmla="*/ 773 h 923"/>
                <a:gd name="T14" fmla="*/ 0 w 2031"/>
                <a:gd name="T15" fmla="*/ 686 h 923"/>
                <a:gd name="T16" fmla="*/ 0 w 2031"/>
                <a:gd name="T17" fmla="*/ 576 h 923"/>
                <a:gd name="T18" fmla="*/ 0 w 2031"/>
                <a:gd name="T19" fmla="*/ 465 h 923"/>
                <a:gd name="T20" fmla="*/ 0 w 2031"/>
                <a:gd name="T21" fmla="*/ 355 h 923"/>
                <a:gd name="T22" fmla="*/ 0 w 2031"/>
                <a:gd name="T23" fmla="*/ 245 h 923"/>
                <a:gd name="T24" fmla="*/ 0 w 2031"/>
                <a:gd name="T25" fmla="*/ 135 h 923"/>
                <a:gd name="T26" fmla="*/ 0 w 2031"/>
                <a:gd name="T27" fmla="*/ 24 h 923"/>
                <a:gd name="T28" fmla="*/ 0 w 2031"/>
                <a:gd name="T29" fmla="*/ 0 h 923"/>
                <a:gd name="T30" fmla="*/ 103 w 2031"/>
                <a:gd name="T31" fmla="*/ 35 h 923"/>
                <a:gd name="T32" fmla="*/ 207 w 2031"/>
                <a:gd name="T33" fmla="*/ 0 h 923"/>
                <a:gd name="T34" fmla="*/ 241 w 2031"/>
                <a:gd name="T35" fmla="*/ 13 h 923"/>
                <a:gd name="T36" fmla="*/ 308 w 2031"/>
                <a:gd name="T37" fmla="*/ 13 h 923"/>
                <a:gd name="T38" fmla="*/ 343 w 2031"/>
                <a:gd name="T39" fmla="*/ 0 h 923"/>
                <a:gd name="T40" fmla="*/ 446 w 2031"/>
                <a:gd name="T41" fmla="*/ 35 h 923"/>
                <a:gd name="T42" fmla="*/ 551 w 2031"/>
                <a:gd name="T43" fmla="*/ 0 h 923"/>
                <a:gd name="T44" fmla="*/ 585 w 2031"/>
                <a:gd name="T45" fmla="*/ 13 h 923"/>
                <a:gd name="T46" fmla="*/ 653 w 2031"/>
                <a:gd name="T47" fmla="*/ 13 h 923"/>
                <a:gd name="T48" fmla="*/ 686 w 2031"/>
                <a:gd name="T49" fmla="*/ 0 h 923"/>
                <a:gd name="T50" fmla="*/ 791 w 2031"/>
                <a:gd name="T51" fmla="*/ 35 h 923"/>
                <a:gd name="T52" fmla="*/ 895 w 2031"/>
                <a:gd name="T53" fmla="*/ 0 h 923"/>
                <a:gd name="T54" fmla="*/ 929 w 2031"/>
                <a:gd name="T55" fmla="*/ 13 h 923"/>
                <a:gd name="T56" fmla="*/ 996 w 2031"/>
                <a:gd name="T57" fmla="*/ 13 h 923"/>
                <a:gd name="T58" fmla="*/ 1031 w 2031"/>
                <a:gd name="T59" fmla="*/ 0 h 923"/>
                <a:gd name="T60" fmla="*/ 1134 w 2031"/>
                <a:gd name="T61" fmla="*/ 35 h 923"/>
                <a:gd name="T62" fmla="*/ 1238 w 2031"/>
                <a:gd name="T63" fmla="*/ 0 h 923"/>
                <a:gd name="T64" fmla="*/ 1273 w 2031"/>
                <a:gd name="T65" fmla="*/ 13 h 923"/>
                <a:gd name="T66" fmla="*/ 1339 w 2031"/>
                <a:gd name="T67" fmla="*/ 13 h 923"/>
                <a:gd name="T68" fmla="*/ 1374 w 2031"/>
                <a:gd name="T69" fmla="*/ 0 h 923"/>
                <a:gd name="T70" fmla="*/ 1478 w 2031"/>
                <a:gd name="T71" fmla="*/ 35 h 923"/>
                <a:gd name="T72" fmla="*/ 1582 w 2031"/>
                <a:gd name="T73" fmla="*/ 0 h 923"/>
                <a:gd name="T74" fmla="*/ 1616 w 2031"/>
                <a:gd name="T75" fmla="*/ 13 h 923"/>
                <a:gd name="T76" fmla="*/ 1684 w 2031"/>
                <a:gd name="T77" fmla="*/ 13 h 923"/>
                <a:gd name="T78" fmla="*/ 1717 w 2031"/>
                <a:gd name="T79" fmla="*/ 0 h 923"/>
                <a:gd name="T80" fmla="*/ 1822 w 2031"/>
                <a:gd name="T81" fmla="*/ 35 h 923"/>
                <a:gd name="T82" fmla="*/ 1926 w 2031"/>
                <a:gd name="T83" fmla="*/ 0 h 923"/>
                <a:gd name="T84" fmla="*/ 1960 w 2031"/>
                <a:gd name="T85" fmla="*/ 13 h 923"/>
                <a:gd name="T86" fmla="*/ 2031 w 2031"/>
                <a:gd name="T87" fmla="*/ 8 h 923"/>
                <a:gd name="T88" fmla="*/ 2031 w 2031"/>
                <a:gd name="T89" fmla="*/ 118 h 923"/>
                <a:gd name="T90" fmla="*/ 2031 w 2031"/>
                <a:gd name="T91" fmla="*/ 230 h 923"/>
                <a:gd name="T92" fmla="*/ 2031 w 2031"/>
                <a:gd name="T93" fmla="*/ 340 h 923"/>
                <a:gd name="T94" fmla="*/ 2031 w 2031"/>
                <a:gd name="T95" fmla="*/ 450 h 923"/>
                <a:gd name="T96" fmla="*/ 2031 w 2031"/>
                <a:gd name="T97" fmla="*/ 560 h 923"/>
                <a:gd name="T98" fmla="*/ 2031 w 2031"/>
                <a:gd name="T99" fmla="*/ 670 h 923"/>
                <a:gd name="T100" fmla="*/ 2031 w 2031"/>
                <a:gd name="T101" fmla="*/ 763 h 923"/>
                <a:gd name="T102" fmla="*/ 2027 w 2031"/>
                <a:gd name="T103" fmla="*/ 785 h 923"/>
                <a:gd name="T104" fmla="*/ 2027 w 2031"/>
                <a:gd name="T105" fmla="*/ 799 h 923"/>
                <a:gd name="T106" fmla="*/ 2014 w 2031"/>
                <a:gd name="T107" fmla="*/ 835 h 923"/>
                <a:gd name="T108" fmla="*/ 1993 w 2031"/>
                <a:gd name="T109" fmla="*/ 862 h 923"/>
                <a:gd name="T110" fmla="*/ 1991 w 2031"/>
                <a:gd name="T111" fmla="*/ 867 h 923"/>
                <a:gd name="T112" fmla="*/ 1960 w 2031"/>
                <a:gd name="T113" fmla="*/ 895 h 923"/>
                <a:gd name="T114" fmla="*/ 1929 w 2031"/>
                <a:gd name="T115" fmla="*/ 911 h 923"/>
                <a:gd name="T116" fmla="*/ 1898 w 2031"/>
                <a:gd name="T117" fmla="*/ 920 h 923"/>
                <a:gd name="T118" fmla="*/ 166 w 2031"/>
                <a:gd name="T11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1521"/>
            <p:cNvSpPr/>
            <p:nvPr/>
          </p:nvSpPr>
          <p:spPr bwMode="auto">
            <a:xfrm flipH="1">
              <a:off x="7500874" y="516749"/>
              <a:ext cx="13904" cy="10425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1522"/>
            <p:cNvSpPr/>
            <p:nvPr/>
          </p:nvSpPr>
          <p:spPr bwMode="auto">
            <a:xfrm flipH="1">
              <a:off x="7003806" y="351693"/>
              <a:ext cx="12166" cy="12162"/>
            </a:xfrm>
            <a:custGeom>
              <a:avLst/>
              <a:gdLst>
                <a:gd name="T0" fmla="*/ 24 w 47"/>
                <a:gd name="T1" fmla="*/ 0 h 45"/>
                <a:gd name="T2" fmla="*/ 0 w 47"/>
                <a:gd name="T3" fmla="*/ 23 h 45"/>
                <a:gd name="T4" fmla="*/ 24 w 47"/>
                <a:gd name="T5" fmla="*/ 45 h 45"/>
                <a:gd name="T6" fmla="*/ 47 w 47"/>
                <a:gd name="T7" fmla="*/ 23 h 45"/>
                <a:gd name="T8" fmla="*/ 24 w 4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0" y="23"/>
                  </a:lnTo>
                  <a:lnTo>
                    <a:pt x="24" y="45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1523"/>
            <p:cNvSpPr/>
            <p:nvPr/>
          </p:nvSpPr>
          <p:spPr bwMode="auto">
            <a:xfrm flipH="1">
              <a:off x="6986426" y="337794"/>
              <a:ext cx="13904" cy="12162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524"/>
            <p:cNvSpPr/>
            <p:nvPr/>
          </p:nvSpPr>
          <p:spPr bwMode="auto">
            <a:xfrm flipH="1">
              <a:off x="7500874" y="351693"/>
              <a:ext cx="13904" cy="12162"/>
            </a:xfrm>
            <a:custGeom>
              <a:avLst/>
              <a:gdLst>
                <a:gd name="T0" fmla="*/ 0 w 47"/>
                <a:gd name="T1" fmla="*/ 23 h 45"/>
                <a:gd name="T2" fmla="*/ 23 w 47"/>
                <a:gd name="T3" fmla="*/ 45 h 45"/>
                <a:gd name="T4" fmla="*/ 47 w 47"/>
                <a:gd name="T5" fmla="*/ 23 h 45"/>
                <a:gd name="T6" fmla="*/ 23 w 47"/>
                <a:gd name="T7" fmla="*/ 0 h 45"/>
                <a:gd name="T8" fmla="*/ 0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0" y="23"/>
                  </a:moveTo>
                  <a:lnTo>
                    <a:pt x="23" y="45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525"/>
            <p:cNvSpPr/>
            <p:nvPr/>
          </p:nvSpPr>
          <p:spPr bwMode="auto">
            <a:xfrm flipH="1">
              <a:off x="7518254" y="337794"/>
              <a:ext cx="12166" cy="12162"/>
            </a:xfrm>
            <a:custGeom>
              <a:avLst/>
              <a:gdLst>
                <a:gd name="T0" fmla="*/ 47 w 47"/>
                <a:gd name="T1" fmla="*/ 23 h 45"/>
                <a:gd name="T2" fmla="*/ 23 w 47"/>
                <a:gd name="T3" fmla="*/ 0 h 45"/>
                <a:gd name="T4" fmla="*/ 0 w 47"/>
                <a:gd name="T5" fmla="*/ 23 h 45"/>
                <a:gd name="T6" fmla="*/ 23 w 47"/>
                <a:gd name="T7" fmla="*/ 45 h 45"/>
                <a:gd name="T8" fmla="*/ 47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526"/>
            <p:cNvSpPr/>
            <p:nvPr/>
          </p:nvSpPr>
          <p:spPr bwMode="auto">
            <a:xfrm flipH="1">
              <a:off x="7500874" y="488950"/>
              <a:ext cx="13904" cy="12162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4 h 46"/>
                <a:gd name="T4" fmla="*/ 23 w 47"/>
                <a:gd name="T5" fmla="*/ 0 h 46"/>
                <a:gd name="T6" fmla="*/ 0 w 47"/>
                <a:gd name="T7" fmla="*/ 24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4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1527"/>
            <p:cNvSpPr/>
            <p:nvPr/>
          </p:nvSpPr>
          <p:spPr bwMode="auto">
            <a:xfrm flipH="1">
              <a:off x="7518254" y="502850"/>
              <a:ext cx="12166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4 h 46"/>
                <a:gd name="T4" fmla="*/ 23 w 47"/>
                <a:gd name="T5" fmla="*/ 46 h 46"/>
                <a:gd name="T6" fmla="*/ 47 w 47"/>
                <a:gd name="T7" fmla="*/ 24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4"/>
                  </a:lnTo>
                  <a:lnTo>
                    <a:pt x="23" y="46"/>
                  </a:lnTo>
                  <a:lnTo>
                    <a:pt x="47" y="24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1528"/>
            <p:cNvSpPr/>
            <p:nvPr/>
          </p:nvSpPr>
          <p:spPr bwMode="auto">
            <a:xfrm flipH="1">
              <a:off x="7036828" y="379492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1529"/>
            <p:cNvSpPr/>
            <p:nvPr/>
          </p:nvSpPr>
          <p:spPr bwMode="auto">
            <a:xfrm flipH="1">
              <a:off x="7019448" y="365593"/>
              <a:ext cx="13904" cy="12162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530"/>
            <p:cNvSpPr/>
            <p:nvPr/>
          </p:nvSpPr>
          <p:spPr bwMode="auto">
            <a:xfrm flipH="1">
              <a:off x="7467852" y="379492"/>
              <a:ext cx="13904" cy="12162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1531"/>
            <p:cNvSpPr/>
            <p:nvPr/>
          </p:nvSpPr>
          <p:spPr bwMode="auto">
            <a:xfrm flipH="1">
              <a:off x="7483494" y="365593"/>
              <a:ext cx="13904" cy="12162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1532"/>
            <p:cNvSpPr/>
            <p:nvPr/>
          </p:nvSpPr>
          <p:spPr bwMode="auto">
            <a:xfrm flipH="1">
              <a:off x="7069850" y="407291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533"/>
            <p:cNvSpPr/>
            <p:nvPr/>
          </p:nvSpPr>
          <p:spPr bwMode="auto">
            <a:xfrm flipH="1">
              <a:off x="7052470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1534"/>
            <p:cNvSpPr/>
            <p:nvPr/>
          </p:nvSpPr>
          <p:spPr bwMode="auto">
            <a:xfrm flipH="1">
              <a:off x="7434830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535"/>
            <p:cNvSpPr/>
            <p:nvPr/>
          </p:nvSpPr>
          <p:spPr bwMode="auto">
            <a:xfrm flipH="1">
              <a:off x="7450472" y="393392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1536"/>
            <p:cNvSpPr/>
            <p:nvPr/>
          </p:nvSpPr>
          <p:spPr bwMode="auto">
            <a:xfrm flipH="1">
              <a:off x="7102872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1537"/>
            <p:cNvSpPr/>
            <p:nvPr/>
          </p:nvSpPr>
          <p:spPr bwMode="auto">
            <a:xfrm flipH="1">
              <a:off x="7085492" y="4211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1538"/>
            <p:cNvSpPr/>
            <p:nvPr/>
          </p:nvSpPr>
          <p:spPr bwMode="auto">
            <a:xfrm flipH="1">
              <a:off x="7118514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4 w 48"/>
                <a:gd name="T3" fmla="*/ 0 h 46"/>
                <a:gd name="T4" fmla="*/ 0 w 48"/>
                <a:gd name="T5" fmla="*/ 23 h 46"/>
                <a:gd name="T6" fmla="*/ 24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1539"/>
            <p:cNvSpPr/>
            <p:nvPr/>
          </p:nvSpPr>
          <p:spPr bwMode="auto">
            <a:xfrm flipH="1">
              <a:off x="713589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1540"/>
            <p:cNvSpPr/>
            <p:nvPr/>
          </p:nvSpPr>
          <p:spPr bwMode="auto">
            <a:xfrm flipH="1">
              <a:off x="7151536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5 w 49"/>
                <a:gd name="T3" fmla="*/ 0 h 46"/>
                <a:gd name="T4" fmla="*/ 0 w 49"/>
                <a:gd name="T5" fmla="*/ 23 h 46"/>
                <a:gd name="T6" fmla="*/ 25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1541"/>
            <p:cNvSpPr/>
            <p:nvPr/>
          </p:nvSpPr>
          <p:spPr bwMode="auto">
            <a:xfrm flipH="1">
              <a:off x="7168916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1542"/>
            <p:cNvSpPr/>
            <p:nvPr/>
          </p:nvSpPr>
          <p:spPr bwMode="auto">
            <a:xfrm flipH="1">
              <a:off x="7184558" y="421191"/>
              <a:ext cx="15642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543"/>
            <p:cNvSpPr/>
            <p:nvPr/>
          </p:nvSpPr>
          <p:spPr bwMode="auto">
            <a:xfrm flipH="1">
              <a:off x="7201938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1544"/>
            <p:cNvSpPr/>
            <p:nvPr/>
          </p:nvSpPr>
          <p:spPr bwMode="auto">
            <a:xfrm flipH="1">
              <a:off x="7219318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1545"/>
            <p:cNvSpPr/>
            <p:nvPr/>
          </p:nvSpPr>
          <p:spPr bwMode="auto">
            <a:xfrm flipH="1">
              <a:off x="7234960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1546"/>
            <p:cNvSpPr/>
            <p:nvPr/>
          </p:nvSpPr>
          <p:spPr bwMode="auto">
            <a:xfrm flipH="1">
              <a:off x="7252340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1547"/>
            <p:cNvSpPr/>
            <p:nvPr/>
          </p:nvSpPr>
          <p:spPr bwMode="auto">
            <a:xfrm flipH="1">
              <a:off x="7267982" y="435090"/>
              <a:ext cx="13904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2 h 46"/>
                <a:gd name="T4" fmla="*/ 23 w 47"/>
                <a:gd name="T5" fmla="*/ 46 h 46"/>
                <a:gd name="T6" fmla="*/ 47 w 47"/>
                <a:gd name="T7" fmla="*/ 22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1548"/>
            <p:cNvSpPr/>
            <p:nvPr/>
          </p:nvSpPr>
          <p:spPr bwMode="auto">
            <a:xfrm flipH="1">
              <a:off x="7285362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1549"/>
            <p:cNvSpPr/>
            <p:nvPr/>
          </p:nvSpPr>
          <p:spPr bwMode="auto">
            <a:xfrm flipH="1">
              <a:off x="730100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1550"/>
            <p:cNvSpPr/>
            <p:nvPr/>
          </p:nvSpPr>
          <p:spPr bwMode="auto">
            <a:xfrm flipH="1">
              <a:off x="731838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1551"/>
            <p:cNvSpPr/>
            <p:nvPr/>
          </p:nvSpPr>
          <p:spPr bwMode="auto">
            <a:xfrm flipH="1">
              <a:off x="7334026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1552"/>
            <p:cNvSpPr/>
            <p:nvPr/>
          </p:nvSpPr>
          <p:spPr bwMode="auto">
            <a:xfrm flipH="1">
              <a:off x="7351406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1553"/>
            <p:cNvSpPr/>
            <p:nvPr/>
          </p:nvSpPr>
          <p:spPr bwMode="auto">
            <a:xfrm flipH="1">
              <a:off x="7368786" y="435090"/>
              <a:ext cx="13904" cy="10425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2 h 46"/>
                <a:gd name="T4" fmla="*/ 25 w 49"/>
                <a:gd name="T5" fmla="*/ 46 h 46"/>
                <a:gd name="T6" fmla="*/ 49 w 49"/>
                <a:gd name="T7" fmla="*/ 22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1554"/>
            <p:cNvSpPr/>
            <p:nvPr/>
          </p:nvSpPr>
          <p:spPr bwMode="auto">
            <a:xfrm flipH="1">
              <a:off x="7384428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5 w 48"/>
                <a:gd name="T3" fmla="*/ 0 h 46"/>
                <a:gd name="T4" fmla="*/ 0 w 48"/>
                <a:gd name="T5" fmla="*/ 23 h 46"/>
                <a:gd name="T6" fmla="*/ 25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1555"/>
            <p:cNvSpPr/>
            <p:nvPr/>
          </p:nvSpPr>
          <p:spPr bwMode="auto">
            <a:xfrm flipH="1">
              <a:off x="7401808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1556"/>
            <p:cNvSpPr/>
            <p:nvPr/>
          </p:nvSpPr>
          <p:spPr bwMode="auto">
            <a:xfrm flipH="1">
              <a:off x="7417450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1557"/>
            <p:cNvSpPr/>
            <p:nvPr/>
          </p:nvSpPr>
          <p:spPr bwMode="auto">
            <a:xfrm flipH="1">
              <a:off x="7434830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1558"/>
            <p:cNvSpPr/>
            <p:nvPr/>
          </p:nvSpPr>
          <p:spPr bwMode="auto">
            <a:xfrm flipH="1">
              <a:off x="7450472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1559"/>
            <p:cNvSpPr/>
            <p:nvPr/>
          </p:nvSpPr>
          <p:spPr bwMode="auto">
            <a:xfrm flipH="1">
              <a:off x="7417450" y="393392"/>
              <a:ext cx="13904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1560"/>
            <p:cNvSpPr/>
            <p:nvPr/>
          </p:nvSpPr>
          <p:spPr bwMode="auto">
            <a:xfrm flipH="1">
              <a:off x="740180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1561"/>
            <p:cNvSpPr/>
            <p:nvPr/>
          </p:nvSpPr>
          <p:spPr bwMode="auto">
            <a:xfrm flipH="1">
              <a:off x="7384428" y="393392"/>
              <a:ext cx="13904" cy="10425"/>
            </a:xfrm>
            <a:custGeom>
              <a:avLst/>
              <a:gdLst>
                <a:gd name="T0" fmla="*/ 25 w 48"/>
                <a:gd name="T1" fmla="*/ 46 h 46"/>
                <a:gd name="T2" fmla="*/ 48 w 48"/>
                <a:gd name="T3" fmla="*/ 23 h 46"/>
                <a:gd name="T4" fmla="*/ 25 w 48"/>
                <a:gd name="T5" fmla="*/ 0 h 46"/>
                <a:gd name="T6" fmla="*/ 0 w 48"/>
                <a:gd name="T7" fmla="*/ 23 h 46"/>
                <a:gd name="T8" fmla="*/ 25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46"/>
                  </a:move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1562"/>
            <p:cNvSpPr/>
            <p:nvPr/>
          </p:nvSpPr>
          <p:spPr bwMode="auto">
            <a:xfrm flipH="1">
              <a:off x="7368786" y="407291"/>
              <a:ext cx="13904" cy="10425"/>
            </a:xfrm>
            <a:custGeom>
              <a:avLst/>
              <a:gdLst>
                <a:gd name="T0" fmla="*/ 0 w 49"/>
                <a:gd name="T1" fmla="*/ 23 h 46"/>
                <a:gd name="T2" fmla="*/ 25 w 49"/>
                <a:gd name="T3" fmla="*/ 46 h 46"/>
                <a:gd name="T4" fmla="*/ 49 w 49"/>
                <a:gd name="T5" fmla="*/ 23 h 46"/>
                <a:gd name="T6" fmla="*/ 25 w 49"/>
                <a:gd name="T7" fmla="*/ 0 h 46"/>
                <a:gd name="T8" fmla="*/ 0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0" y="23"/>
                  </a:move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1563"/>
            <p:cNvSpPr/>
            <p:nvPr/>
          </p:nvSpPr>
          <p:spPr bwMode="auto">
            <a:xfrm flipH="1">
              <a:off x="7351406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1564"/>
            <p:cNvSpPr/>
            <p:nvPr/>
          </p:nvSpPr>
          <p:spPr bwMode="auto">
            <a:xfrm flipH="1">
              <a:off x="7334026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1565"/>
            <p:cNvSpPr/>
            <p:nvPr/>
          </p:nvSpPr>
          <p:spPr bwMode="auto">
            <a:xfrm flipH="1">
              <a:off x="7318384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1566"/>
            <p:cNvSpPr/>
            <p:nvPr/>
          </p:nvSpPr>
          <p:spPr bwMode="auto">
            <a:xfrm flipH="1">
              <a:off x="730100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567"/>
            <p:cNvSpPr/>
            <p:nvPr/>
          </p:nvSpPr>
          <p:spPr bwMode="auto">
            <a:xfrm flipH="1">
              <a:off x="7285362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568"/>
            <p:cNvSpPr/>
            <p:nvPr/>
          </p:nvSpPr>
          <p:spPr bwMode="auto">
            <a:xfrm flipH="1">
              <a:off x="726798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569"/>
            <p:cNvSpPr/>
            <p:nvPr/>
          </p:nvSpPr>
          <p:spPr bwMode="auto">
            <a:xfrm flipH="1">
              <a:off x="7252340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1570"/>
            <p:cNvSpPr/>
            <p:nvPr/>
          </p:nvSpPr>
          <p:spPr bwMode="auto">
            <a:xfrm flipH="1">
              <a:off x="7234960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1571"/>
            <p:cNvSpPr/>
            <p:nvPr/>
          </p:nvSpPr>
          <p:spPr bwMode="auto">
            <a:xfrm flipH="1">
              <a:off x="7219318" y="393392"/>
              <a:ext cx="13904" cy="10425"/>
            </a:xfrm>
            <a:custGeom>
              <a:avLst/>
              <a:gdLst>
                <a:gd name="T0" fmla="*/ 24 w 49"/>
                <a:gd name="T1" fmla="*/ 46 h 46"/>
                <a:gd name="T2" fmla="*/ 49 w 49"/>
                <a:gd name="T3" fmla="*/ 23 h 46"/>
                <a:gd name="T4" fmla="*/ 24 w 49"/>
                <a:gd name="T5" fmla="*/ 0 h 46"/>
                <a:gd name="T6" fmla="*/ 0 w 49"/>
                <a:gd name="T7" fmla="*/ 23 h 46"/>
                <a:gd name="T8" fmla="*/ 24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4" y="46"/>
                  </a:moveTo>
                  <a:lnTo>
                    <a:pt x="49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1572"/>
            <p:cNvSpPr/>
            <p:nvPr/>
          </p:nvSpPr>
          <p:spPr bwMode="auto">
            <a:xfrm flipH="1">
              <a:off x="720193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1573"/>
            <p:cNvSpPr/>
            <p:nvPr/>
          </p:nvSpPr>
          <p:spPr bwMode="auto">
            <a:xfrm flipH="1">
              <a:off x="7184558" y="393392"/>
              <a:ext cx="15642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1574"/>
            <p:cNvSpPr/>
            <p:nvPr/>
          </p:nvSpPr>
          <p:spPr bwMode="auto">
            <a:xfrm flipH="1">
              <a:off x="7168916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1575"/>
            <p:cNvSpPr/>
            <p:nvPr/>
          </p:nvSpPr>
          <p:spPr bwMode="auto">
            <a:xfrm flipH="1">
              <a:off x="7151536" y="393392"/>
              <a:ext cx="13904" cy="10425"/>
            </a:xfrm>
            <a:custGeom>
              <a:avLst/>
              <a:gdLst>
                <a:gd name="T0" fmla="*/ 25 w 49"/>
                <a:gd name="T1" fmla="*/ 46 h 46"/>
                <a:gd name="T2" fmla="*/ 49 w 49"/>
                <a:gd name="T3" fmla="*/ 23 h 46"/>
                <a:gd name="T4" fmla="*/ 25 w 49"/>
                <a:gd name="T5" fmla="*/ 0 h 46"/>
                <a:gd name="T6" fmla="*/ 0 w 49"/>
                <a:gd name="T7" fmla="*/ 23 h 46"/>
                <a:gd name="T8" fmla="*/ 25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46"/>
                  </a:move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" name="Freeform 1576"/>
            <p:cNvSpPr/>
            <p:nvPr/>
          </p:nvSpPr>
          <p:spPr bwMode="auto">
            <a:xfrm flipH="1">
              <a:off x="713589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5" name="Freeform 1577"/>
            <p:cNvSpPr/>
            <p:nvPr/>
          </p:nvSpPr>
          <p:spPr bwMode="auto">
            <a:xfrm flipH="1">
              <a:off x="7118514" y="393392"/>
              <a:ext cx="13904" cy="10425"/>
            </a:xfrm>
            <a:custGeom>
              <a:avLst/>
              <a:gdLst>
                <a:gd name="T0" fmla="*/ 24 w 48"/>
                <a:gd name="T1" fmla="*/ 46 h 46"/>
                <a:gd name="T2" fmla="*/ 48 w 48"/>
                <a:gd name="T3" fmla="*/ 23 h 46"/>
                <a:gd name="T4" fmla="*/ 24 w 48"/>
                <a:gd name="T5" fmla="*/ 0 h 46"/>
                <a:gd name="T6" fmla="*/ 0 w 48"/>
                <a:gd name="T7" fmla="*/ 23 h 46"/>
                <a:gd name="T8" fmla="*/ 24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46"/>
                  </a:move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6" name="Freeform 1578"/>
            <p:cNvSpPr/>
            <p:nvPr/>
          </p:nvSpPr>
          <p:spPr bwMode="auto">
            <a:xfrm flipH="1">
              <a:off x="710287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7" name="Freeform 1579"/>
            <p:cNvSpPr/>
            <p:nvPr/>
          </p:nvSpPr>
          <p:spPr bwMode="auto">
            <a:xfrm flipH="1">
              <a:off x="7085492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8" name="Freeform 1580"/>
            <p:cNvSpPr/>
            <p:nvPr/>
          </p:nvSpPr>
          <p:spPr bwMode="auto">
            <a:xfrm flipH="1">
              <a:off x="7052470" y="4211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9" name="Freeform 1581"/>
            <p:cNvSpPr/>
            <p:nvPr/>
          </p:nvSpPr>
          <p:spPr bwMode="auto">
            <a:xfrm flipH="1">
              <a:off x="7069850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0" name="Freeform 1582"/>
            <p:cNvSpPr/>
            <p:nvPr/>
          </p:nvSpPr>
          <p:spPr bwMode="auto">
            <a:xfrm flipH="1">
              <a:off x="7052470" y="447252"/>
              <a:ext cx="13904" cy="12162"/>
            </a:xfrm>
            <a:custGeom>
              <a:avLst/>
              <a:gdLst>
                <a:gd name="T0" fmla="*/ 0 w 47"/>
                <a:gd name="T1" fmla="*/ 22 h 46"/>
                <a:gd name="T2" fmla="*/ 23 w 47"/>
                <a:gd name="T3" fmla="*/ 46 h 46"/>
                <a:gd name="T4" fmla="*/ 47 w 47"/>
                <a:gd name="T5" fmla="*/ 22 h 46"/>
                <a:gd name="T6" fmla="*/ 23 w 47"/>
                <a:gd name="T7" fmla="*/ 0 h 46"/>
                <a:gd name="T8" fmla="*/ 0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2"/>
                  </a:move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1" name="Freeform 1583"/>
            <p:cNvSpPr/>
            <p:nvPr/>
          </p:nvSpPr>
          <p:spPr bwMode="auto">
            <a:xfrm flipH="1">
              <a:off x="7069850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" name="Freeform 1584"/>
            <p:cNvSpPr/>
            <p:nvPr/>
          </p:nvSpPr>
          <p:spPr bwMode="auto">
            <a:xfrm flipH="1">
              <a:off x="708549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3" name="Freeform 1585"/>
            <p:cNvSpPr/>
            <p:nvPr/>
          </p:nvSpPr>
          <p:spPr bwMode="auto">
            <a:xfrm flipH="1">
              <a:off x="710287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4" name="Freeform 1586"/>
            <p:cNvSpPr/>
            <p:nvPr/>
          </p:nvSpPr>
          <p:spPr bwMode="auto">
            <a:xfrm flipH="1">
              <a:off x="7118514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4 w 48"/>
                <a:gd name="T3" fmla="*/ 0 h 46"/>
                <a:gd name="T4" fmla="*/ 0 w 48"/>
                <a:gd name="T5" fmla="*/ 22 h 46"/>
                <a:gd name="T6" fmla="*/ 24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5" name="Freeform 1587"/>
            <p:cNvSpPr/>
            <p:nvPr/>
          </p:nvSpPr>
          <p:spPr bwMode="auto">
            <a:xfrm flipH="1">
              <a:off x="713589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6" name="Freeform 1588"/>
            <p:cNvSpPr/>
            <p:nvPr/>
          </p:nvSpPr>
          <p:spPr bwMode="auto">
            <a:xfrm flipH="1">
              <a:off x="7151536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5 w 49"/>
                <a:gd name="T3" fmla="*/ 0 h 46"/>
                <a:gd name="T4" fmla="*/ 0 w 49"/>
                <a:gd name="T5" fmla="*/ 22 h 46"/>
                <a:gd name="T6" fmla="*/ 25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7" name="Freeform 1589"/>
            <p:cNvSpPr/>
            <p:nvPr/>
          </p:nvSpPr>
          <p:spPr bwMode="auto">
            <a:xfrm flipH="1">
              <a:off x="7168916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8" name="Freeform 1590"/>
            <p:cNvSpPr/>
            <p:nvPr/>
          </p:nvSpPr>
          <p:spPr bwMode="auto">
            <a:xfrm flipH="1">
              <a:off x="7184558" y="447252"/>
              <a:ext cx="15642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9" name="Freeform 1591"/>
            <p:cNvSpPr/>
            <p:nvPr/>
          </p:nvSpPr>
          <p:spPr bwMode="auto">
            <a:xfrm flipH="1">
              <a:off x="7201938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0" name="Freeform 1592"/>
            <p:cNvSpPr/>
            <p:nvPr/>
          </p:nvSpPr>
          <p:spPr bwMode="auto">
            <a:xfrm flipH="1">
              <a:off x="7219318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1" name="Freeform 1593"/>
            <p:cNvSpPr/>
            <p:nvPr/>
          </p:nvSpPr>
          <p:spPr bwMode="auto">
            <a:xfrm flipH="1">
              <a:off x="7234960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2" name="Freeform 1594"/>
            <p:cNvSpPr/>
            <p:nvPr/>
          </p:nvSpPr>
          <p:spPr bwMode="auto">
            <a:xfrm flipH="1">
              <a:off x="7252340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3" name="Freeform 1595"/>
            <p:cNvSpPr/>
            <p:nvPr/>
          </p:nvSpPr>
          <p:spPr bwMode="auto">
            <a:xfrm flipH="1">
              <a:off x="7267982" y="461151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4" name="Freeform 1596"/>
            <p:cNvSpPr/>
            <p:nvPr/>
          </p:nvSpPr>
          <p:spPr bwMode="auto">
            <a:xfrm flipH="1">
              <a:off x="728536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5" name="Freeform 1597"/>
            <p:cNvSpPr/>
            <p:nvPr/>
          </p:nvSpPr>
          <p:spPr bwMode="auto">
            <a:xfrm flipH="1">
              <a:off x="730100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6" name="Freeform 1598"/>
            <p:cNvSpPr/>
            <p:nvPr/>
          </p:nvSpPr>
          <p:spPr bwMode="auto">
            <a:xfrm flipH="1">
              <a:off x="731838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7" name="Freeform 1599"/>
            <p:cNvSpPr/>
            <p:nvPr/>
          </p:nvSpPr>
          <p:spPr bwMode="auto">
            <a:xfrm flipH="1">
              <a:off x="7334026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8" name="Freeform 1600"/>
            <p:cNvSpPr/>
            <p:nvPr/>
          </p:nvSpPr>
          <p:spPr bwMode="auto">
            <a:xfrm flipH="1">
              <a:off x="7351406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9" name="Freeform 1601"/>
            <p:cNvSpPr/>
            <p:nvPr/>
          </p:nvSpPr>
          <p:spPr bwMode="auto">
            <a:xfrm flipH="1">
              <a:off x="7368786" y="461151"/>
              <a:ext cx="13904" cy="12162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3 h 46"/>
                <a:gd name="T4" fmla="*/ 25 w 49"/>
                <a:gd name="T5" fmla="*/ 46 h 46"/>
                <a:gd name="T6" fmla="*/ 49 w 49"/>
                <a:gd name="T7" fmla="*/ 23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0" name="Freeform 1602"/>
            <p:cNvSpPr/>
            <p:nvPr/>
          </p:nvSpPr>
          <p:spPr bwMode="auto">
            <a:xfrm flipH="1">
              <a:off x="7384428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5 w 48"/>
                <a:gd name="T3" fmla="*/ 0 h 46"/>
                <a:gd name="T4" fmla="*/ 0 w 48"/>
                <a:gd name="T5" fmla="*/ 22 h 46"/>
                <a:gd name="T6" fmla="*/ 25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1" name="Freeform 1603"/>
            <p:cNvSpPr/>
            <p:nvPr/>
          </p:nvSpPr>
          <p:spPr bwMode="auto">
            <a:xfrm flipH="1">
              <a:off x="7401808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2" name="Freeform 1604"/>
            <p:cNvSpPr/>
            <p:nvPr/>
          </p:nvSpPr>
          <p:spPr bwMode="auto">
            <a:xfrm flipH="1">
              <a:off x="7417450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3" name="Freeform 1605"/>
            <p:cNvSpPr/>
            <p:nvPr/>
          </p:nvSpPr>
          <p:spPr bwMode="auto">
            <a:xfrm flipH="1">
              <a:off x="7434830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4" name="Freeform 1606"/>
            <p:cNvSpPr/>
            <p:nvPr/>
          </p:nvSpPr>
          <p:spPr bwMode="auto">
            <a:xfrm flipH="1">
              <a:off x="7450472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5" name="Freeform 1607"/>
            <p:cNvSpPr/>
            <p:nvPr/>
          </p:nvSpPr>
          <p:spPr bwMode="auto">
            <a:xfrm flipH="1">
              <a:off x="746785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6" name="Freeform 1608"/>
            <p:cNvSpPr/>
            <p:nvPr/>
          </p:nvSpPr>
          <p:spPr bwMode="auto">
            <a:xfrm flipH="1">
              <a:off x="748349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7" name="Freeform 1609"/>
            <p:cNvSpPr/>
            <p:nvPr/>
          </p:nvSpPr>
          <p:spPr bwMode="auto">
            <a:xfrm flipH="1">
              <a:off x="7467852" y="435090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2 h 46"/>
                <a:gd name="T4" fmla="*/ 24 w 47"/>
                <a:gd name="T5" fmla="*/ 0 h 46"/>
                <a:gd name="T6" fmla="*/ 0 w 47"/>
                <a:gd name="T7" fmla="*/ 22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2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8" name="Freeform 1610"/>
            <p:cNvSpPr/>
            <p:nvPr/>
          </p:nvSpPr>
          <p:spPr bwMode="auto">
            <a:xfrm flipH="1">
              <a:off x="748349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9" name="Freeform 1611"/>
            <p:cNvSpPr/>
            <p:nvPr/>
          </p:nvSpPr>
          <p:spPr bwMode="auto">
            <a:xfrm flipH="1">
              <a:off x="7467852" y="4072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LUNCH BREAK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5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Coffe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COFFEE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BREAK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7716843" y="1592013"/>
            <a:ext cx="4084947" cy="4084947"/>
          </a:xfrm>
          <a:prstGeom prst="ellipse">
            <a:avLst/>
          </a:prstGeom>
          <a:solidFill>
            <a:srgbClr val="256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896652" y="1771822"/>
            <a:ext cx="3725328" cy="3725328"/>
          </a:xfrm>
          <a:prstGeom prst="ellipse">
            <a:avLst/>
          </a:prstGeom>
          <a:solidFill>
            <a:srgbClr val="1C873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rot="206353">
            <a:off x="10345596" y="4018259"/>
            <a:ext cx="420970" cy="1317452"/>
            <a:chOff x="5410633" y="2979559"/>
            <a:chExt cx="521622" cy="1639100"/>
          </a:xfrm>
        </p:grpSpPr>
        <p:sp>
          <p:nvSpPr>
            <p:cNvPr id="12" name="Rounded Rectangle 11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8576020" y="2515117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8479202" y="2354372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8681652" y="2556822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>
            <a:off x="8681652" y="2556822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177319" y="505137"/>
            <a:ext cx="1722179" cy="1938990"/>
            <a:chOff x="7546062" y="2556492"/>
            <a:chExt cx="344125" cy="387448"/>
          </a:xfrm>
        </p:grpSpPr>
        <p:sp>
          <p:nvSpPr>
            <p:cNvPr id="19" name="Freeform 317"/>
            <p:cNvSpPr/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318"/>
            <p:cNvSpPr/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327"/>
            <p:cNvSpPr/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367"/>
            <p:cNvSpPr/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368"/>
            <p:cNvSpPr/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369"/>
            <p:cNvSpPr/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370"/>
            <p:cNvSpPr/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371"/>
            <p:cNvSpPr/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373"/>
            <p:cNvSpPr/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374"/>
            <p:cNvSpPr/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379"/>
            <p:cNvSpPr/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382"/>
            <p:cNvSpPr/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384"/>
            <p:cNvSpPr/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392"/>
            <p:cNvSpPr/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403"/>
            <p:cNvSpPr/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412"/>
            <p:cNvSpPr/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" name="Freeform 413"/>
            <p:cNvSpPr/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5" name="Freeform 414"/>
            <p:cNvSpPr/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6" name="Freeform 415"/>
            <p:cNvSpPr/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7" name="Freeform 416"/>
            <p:cNvSpPr/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8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9" name="Freeform 418"/>
            <p:cNvSpPr/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0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1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3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4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5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6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7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8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9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0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1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2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3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4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5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6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7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8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9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0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1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2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3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4" name="Freeform 443"/>
            <p:cNvSpPr/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5" name="Freeform 444"/>
            <p:cNvSpPr/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6" name="Freeform 445"/>
            <p:cNvSpPr/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7" name="Freeform 446"/>
            <p:cNvSpPr/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8" name="Freeform 447"/>
            <p:cNvSpPr/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9" name="Freeform 448"/>
            <p:cNvSpPr/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0" name="Freeform 449"/>
            <p:cNvSpPr/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1" name="Freeform 450"/>
            <p:cNvSpPr/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2" name="Freeform 451"/>
            <p:cNvSpPr/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452"/>
            <p:cNvSpPr/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456"/>
            <p:cNvSpPr/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460"/>
            <p:cNvSpPr/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461"/>
            <p:cNvSpPr/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462"/>
            <p:cNvSpPr/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464"/>
            <p:cNvSpPr/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465"/>
            <p:cNvSpPr/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466"/>
            <p:cNvSpPr/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467"/>
            <p:cNvSpPr/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468"/>
            <p:cNvSpPr/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7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Plain Tex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56446"/>
            <a:ext cx="9144000" cy="1960563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00735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431007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24000" y="3532909"/>
            <a:ext cx="9144000" cy="21120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 userDrawn="1"/>
        </p:nvSpPr>
        <p:spPr>
          <a:xfrm>
            <a:off x="3287688" y="1412777"/>
            <a:ext cx="5616624" cy="2927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 userDrawn="1"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152" name="Freeform 34"/>
            <p:cNvSpPr/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35"/>
            <p:cNvSpPr/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36"/>
            <p:cNvSpPr/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37"/>
            <p:cNvSpPr/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8" name="Group 157"/>
          <p:cNvGrpSpPr/>
          <p:nvPr userDrawn="1"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59" name="Freeform 38"/>
            <p:cNvSpPr/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39"/>
            <p:cNvSpPr/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40"/>
            <p:cNvSpPr/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41"/>
            <p:cNvSpPr/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42"/>
            <p:cNvSpPr/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43"/>
            <p:cNvSpPr/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44"/>
            <p:cNvSpPr/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45"/>
            <p:cNvSpPr/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46"/>
            <p:cNvSpPr/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47"/>
            <p:cNvSpPr/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48"/>
            <p:cNvSpPr/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50"/>
            <p:cNvSpPr/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2" name="Group 171"/>
          <p:cNvGrpSpPr/>
          <p:nvPr userDrawn="1"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173" name="Freeform 38"/>
            <p:cNvSpPr/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39"/>
            <p:cNvSpPr/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40"/>
            <p:cNvSpPr/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41"/>
            <p:cNvSpPr/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42"/>
            <p:cNvSpPr/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43"/>
            <p:cNvSpPr/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44"/>
            <p:cNvSpPr/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45"/>
            <p:cNvSpPr/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46"/>
            <p:cNvSpPr/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47"/>
            <p:cNvSpPr/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48"/>
            <p:cNvSpPr/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50"/>
            <p:cNvSpPr/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86" name="Freeform 7"/>
          <p:cNvSpPr/>
          <p:nvPr userDrawn="1"/>
        </p:nvSpPr>
        <p:spPr bwMode="auto">
          <a:xfrm>
            <a:off x="2023865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7" name="Freeform 8"/>
          <p:cNvSpPr/>
          <p:nvPr userDrawn="1"/>
        </p:nvSpPr>
        <p:spPr bwMode="auto">
          <a:xfrm>
            <a:off x="2023865" y="4183203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8" name="Freeform 9"/>
          <p:cNvSpPr/>
          <p:nvPr userDrawn="1"/>
        </p:nvSpPr>
        <p:spPr bwMode="auto">
          <a:xfrm>
            <a:off x="3397212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9" name="Freeform 10"/>
          <p:cNvSpPr/>
          <p:nvPr userDrawn="1"/>
        </p:nvSpPr>
        <p:spPr bwMode="auto">
          <a:xfrm>
            <a:off x="3397212" y="4183203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0" name="Freeform 11"/>
          <p:cNvSpPr/>
          <p:nvPr userDrawn="1"/>
        </p:nvSpPr>
        <p:spPr bwMode="auto">
          <a:xfrm>
            <a:off x="4759913" y="4111343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1" name="Freeform 12"/>
          <p:cNvSpPr/>
          <p:nvPr userDrawn="1"/>
        </p:nvSpPr>
        <p:spPr bwMode="auto">
          <a:xfrm>
            <a:off x="4759913" y="4183203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2" name="Freeform 13"/>
          <p:cNvSpPr/>
          <p:nvPr userDrawn="1"/>
        </p:nvSpPr>
        <p:spPr bwMode="auto">
          <a:xfrm>
            <a:off x="6130600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3" name="Freeform 14"/>
          <p:cNvSpPr/>
          <p:nvPr userDrawn="1"/>
        </p:nvSpPr>
        <p:spPr bwMode="auto">
          <a:xfrm>
            <a:off x="6130600" y="4183203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4" name="Freeform 15"/>
          <p:cNvSpPr/>
          <p:nvPr userDrawn="1"/>
        </p:nvSpPr>
        <p:spPr bwMode="auto">
          <a:xfrm>
            <a:off x="7503947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5" name="Freeform 16"/>
          <p:cNvSpPr/>
          <p:nvPr userDrawn="1"/>
        </p:nvSpPr>
        <p:spPr bwMode="auto">
          <a:xfrm>
            <a:off x="7503947" y="4183203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6" name="Freeform 17"/>
          <p:cNvSpPr/>
          <p:nvPr userDrawn="1"/>
        </p:nvSpPr>
        <p:spPr bwMode="auto">
          <a:xfrm>
            <a:off x="8877294" y="4111343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7" name="Freeform 18"/>
          <p:cNvSpPr/>
          <p:nvPr userDrawn="1"/>
        </p:nvSpPr>
        <p:spPr bwMode="auto">
          <a:xfrm>
            <a:off x="8877294" y="4183203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98" name="Group 197"/>
          <p:cNvGrpSpPr/>
          <p:nvPr userDrawn="1"/>
        </p:nvGrpSpPr>
        <p:grpSpPr>
          <a:xfrm>
            <a:off x="1321407" y="4489280"/>
            <a:ext cx="1312133" cy="1014040"/>
            <a:chOff x="1321407" y="5084366"/>
            <a:chExt cx="1312133" cy="1014040"/>
          </a:xfrm>
        </p:grpSpPr>
        <p:sp>
          <p:nvSpPr>
            <p:cNvPr id="199" name="Freeform 19"/>
            <p:cNvSpPr/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20"/>
            <p:cNvSpPr/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2695901" y="4478633"/>
            <a:ext cx="6800199" cy="1085903"/>
            <a:chOff x="2516248" y="5073719"/>
            <a:chExt cx="6800199" cy="1085903"/>
          </a:xfrm>
        </p:grpSpPr>
        <p:sp>
          <p:nvSpPr>
            <p:cNvPr id="202" name="Freeform 21"/>
            <p:cNvSpPr/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25"/>
            <p:cNvSpPr/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26"/>
            <p:cNvSpPr/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27"/>
            <p:cNvSpPr/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28"/>
            <p:cNvSpPr/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29"/>
            <p:cNvSpPr/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30"/>
            <p:cNvSpPr/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31"/>
            <p:cNvSpPr/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32"/>
            <p:cNvSpPr/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12" name="Freeform 35"/>
          <p:cNvSpPr/>
          <p:nvPr userDrawn="1"/>
        </p:nvSpPr>
        <p:spPr bwMode="auto">
          <a:xfrm>
            <a:off x="3386566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3" name="Freeform 36"/>
          <p:cNvSpPr/>
          <p:nvPr userDrawn="1"/>
        </p:nvSpPr>
        <p:spPr bwMode="auto">
          <a:xfrm>
            <a:off x="3386566" y="4949723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4" name="Freeform 37"/>
          <p:cNvSpPr/>
          <p:nvPr userDrawn="1"/>
        </p:nvSpPr>
        <p:spPr bwMode="auto">
          <a:xfrm>
            <a:off x="4759913" y="4877862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" name="Freeform 38"/>
          <p:cNvSpPr/>
          <p:nvPr userDrawn="1"/>
        </p:nvSpPr>
        <p:spPr bwMode="auto">
          <a:xfrm>
            <a:off x="4759913" y="4949723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6" name="Freeform 39"/>
          <p:cNvSpPr/>
          <p:nvPr userDrawn="1"/>
        </p:nvSpPr>
        <p:spPr bwMode="auto">
          <a:xfrm>
            <a:off x="6130600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7" name="Freeform 40"/>
          <p:cNvSpPr/>
          <p:nvPr userDrawn="1"/>
        </p:nvSpPr>
        <p:spPr bwMode="auto">
          <a:xfrm>
            <a:off x="6130600" y="4949723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8" name="Freeform 41"/>
          <p:cNvSpPr/>
          <p:nvPr userDrawn="1"/>
        </p:nvSpPr>
        <p:spPr bwMode="auto">
          <a:xfrm>
            <a:off x="7503947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9" name="Freeform 42"/>
          <p:cNvSpPr/>
          <p:nvPr userDrawn="1"/>
        </p:nvSpPr>
        <p:spPr bwMode="auto">
          <a:xfrm>
            <a:off x="7503947" y="4949723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0" name="Freeform 33"/>
          <p:cNvSpPr/>
          <p:nvPr userDrawn="1"/>
        </p:nvSpPr>
        <p:spPr bwMode="auto">
          <a:xfrm>
            <a:off x="2023865" y="4877862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1" name="Freeform 34"/>
          <p:cNvSpPr/>
          <p:nvPr userDrawn="1"/>
        </p:nvSpPr>
        <p:spPr bwMode="auto">
          <a:xfrm>
            <a:off x="2023865" y="4949723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2" name="Freeform 19"/>
          <p:cNvSpPr/>
          <p:nvPr userDrawn="1"/>
        </p:nvSpPr>
        <p:spPr bwMode="auto">
          <a:xfrm>
            <a:off x="9547815" y="4489280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3" name="Freeform 20"/>
          <p:cNvSpPr/>
          <p:nvPr userDrawn="1"/>
        </p:nvSpPr>
        <p:spPr bwMode="auto">
          <a:xfrm>
            <a:off x="9547815" y="4561140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4" name="Freeform 43"/>
          <p:cNvSpPr/>
          <p:nvPr userDrawn="1"/>
        </p:nvSpPr>
        <p:spPr bwMode="auto">
          <a:xfrm>
            <a:off x="8877294" y="4877862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5" name="Freeform 44"/>
          <p:cNvSpPr/>
          <p:nvPr userDrawn="1"/>
        </p:nvSpPr>
        <p:spPr bwMode="auto">
          <a:xfrm>
            <a:off x="8877294" y="4949723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2695901" y="5298383"/>
            <a:ext cx="6800199" cy="982446"/>
            <a:chOff x="2526894" y="5893469"/>
            <a:chExt cx="6800199" cy="982446"/>
          </a:xfrm>
        </p:grpSpPr>
        <p:sp>
          <p:nvSpPr>
            <p:cNvPr id="227" name="Freeform 49"/>
            <p:cNvSpPr/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29" name="Freeform 51"/>
            <p:cNvSpPr/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31" name="Freeform 53"/>
            <p:cNvSpPr/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231"/>
            <p:cNvSpPr/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33" name="Freeform 45"/>
            <p:cNvSpPr/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233"/>
            <p:cNvSpPr/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/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235"/>
            <p:cNvSpPr/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237" name="Freeform 236"/>
          <p:cNvSpPr/>
          <p:nvPr userDrawn="1"/>
        </p:nvSpPr>
        <p:spPr bwMode="auto">
          <a:xfrm>
            <a:off x="7493301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38" name="Freeform 237"/>
          <p:cNvSpPr/>
          <p:nvPr userDrawn="1"/>
        </p:nvSpPr>
        <p:spPr bwMode="auto">
          <a:xfrm>
            <a:off x="7493301" y="5740196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39" name="Freeform 238"/>
          <p:cNvSpPr/>
          <p:nvPr userDrawn="1"/>
        </p:nvSpPr>
        <p:spPr bwMode="auto">
          <a:xfrm>
            <a:off x="9558461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0" name="Freeform 239"/>
          <p:cNvSpPr/>
          <p:nvPr userDrawn="1"/>
        </p:nvSpPr>
        <p:spPr bwMode="auto">
          <a:xfrm>
            <a:off x="9558461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1" name="Freeform 240"/>
          <p:cNvSpPr/>
          <p:nvPr userDrawn="1"/>
        </p:nvSpPr>
        <p:spPr bwMode="auto">
          <a:xfrm>
            <a:off x="8856002" y="5668334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2" name="Freeform 241"/>
          <p:cNvSpPr/>
          <p:nvPr userDrawn="1"/>
        </p:nvSpPr>
        <p:spPr bwMode="auto">
          <a:xfrm>
            <a:off x="8856002" y="5740196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3" name="Freeform 242"/>
          <p:cNvSpPr/>
          <p:nvPr userDrawn="1"/>
        </p:nvSpPr>
        <p:spPr bwMode="auto">
          <a:xfrm>
            <a:off x="1332053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4" name="Freeform 243"/>
          <p:cNvSpPr/>
          <p:nvPr userDrawn="1"/>
        </p:nvSpPr>
        <p:spPr bwMode="auto">
          <a:xfrm>
            <a:off x="1332053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5" name="Freeform 244"/>
          <p:cNvSpPr/>
          <p:nvPr userDrawn="1"/>
        </p:nvSpPr>
        <p:spPr bwMode="auto">
          <a:xfrm>
            <a:off x="2023865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6" name="Freeform 245"/>
          <p:cNvSpPr/>
          <p:nvPr userDrawn="1"/>
        </p:nvSpPr>
        <p:spPr bwMode="auto">
          <a:xfrm>
            <a:off x="2023865" y="5740196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7" name="Freeform 246"/>
          <p:cNvSpPr/>
          <p:nvPr userDrawn="1"/>
        </p:nvSpPr>
        <p:spPr bwMode="auto">
          <a:xfrm>
            <a:off x="4759913" y="5668334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8" name="Freeform 247"/>
          <p:cNvSpPr/>
          <p:nvPr userDrawn="1"/>
        </p:nvSpPr>
        <p:spPr bwMode="auto">
          <a:xfrm>
            <a:off x="4759913" y="5740196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49" name="Freeform 248"/>
          <p:cNvSpPr/>
          <p:nvPr userDrawn="1"/>
        </p:nvSpPr>
        <p:spPr bwMode="auto">
          <a:xfrm>
            <a:off x="6119954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50" name="Freeform 249"/>
          <p:cNvSpPr/>
          <p:nvPr userDrawn="1"/>
        </p:nvSpPr>
        <p:spPr bwMode="auto">
          <a:xfrm>
            <a:off x="6119954" y="5740196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51" name="Freeform 250"/>
          <p:cNvSpPr/>
          <p:nvPr userDrawn="1"/>
        </p:nvSpPr>
        <p:spPr bwMode="auto">
          <a:xfrm>
            <a:off x="3386566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52" name="Freeform 251"/>
          <p:cNvSpPr/>
          <p:nvPr userDrawn="1"/>
        </p:nvSpPr>
        <p:spPr bwMode="auto">
          <a:xfrm>
            <a:off x="3386566" y="5740196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267" name="TextBox 266"/>
          <p:cNvSpPr txBox="1"/>
          <p:nvPr userDrawn="1"/>
        </p:nvSpPr>
        <p:spPr>
          <a:xfrm>
            <a:off x="2020359" y="1657216"/>
            <a:ext cx="813848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THANK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YOU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032759" y="2552846"/>
            <a:ext cx="8126483" cy="17942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0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 - 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10553700" cy="357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 - Basic Text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1" y="1622719"/>
            <a:ext cx="5590882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649357" y="1622719"/>
            <a:ext cx="5057370" cy="4389120"/>
            <a:chOff x="2936875" y="3767138"/>
            <a:chExt cx="3087688" cy="2679700"/>
          </a:xfrm>
        </p:grpSpPr>
        <p:sp>
          <p:nvSpPr>
            <p:cNvPr id="10" name="Freeform 223"/>
            <p:cNvSpPr/>
            <p:nvPr/>
          </p:nvSpPr>
          <p:spPr bwMode="auto">
            <a:xfrm>
              <a:off x="3387725" y="3960813"/>
              <a:ext cx="2219325" cy="2279650"/>
            </a:xfrm>
            <a:custGeom>
              <a:avLst/>
              <a:gdLst>
                <a:gd name="T0" fmla="*/ 1398 w 1398"/>
                <a:gd name="T1" fmla="*/ 0 h 1436"/>
                <a:gd name="T2" fmla="*/ 1339 w 1398"/>
                <a:gd name="T3" fmla="*/ 1210 h 1436"/>
                <a:gd name="T4" fmla="*/ 864 w 1398"/>
                <a:gd name="T5" fmla="*/ 1187 h 1436"/>
                <a:gd name="T6" fmla="*/ 691 w 1398"/>
                <a:gd name="T7" fmla="*/ 1436 h 1436"/>
                <a:gd name="T8" fmla="*/ 507 w 1398"/>
                <a:gd name="T9" fmla="*/ 1172 h 1436"/>
                <a:gd name="T10" fmla="*/ 32 w 1398"/>
                <a:gd name="T11" fmla="*/ 1210 h 1436"/>
                <a:gd name="T12" fmla="*/ 0 w 1398"/>
                <a:gd name="T13" fmla="*/ 16 h 1436"/>
                <a:gd name="T14" fmla="*/ 1398 w 1398"/>
                <a:gd name="T1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8" h="1436">
                  <a:moveTo>
                    <a:pt x="1398" y="0"/>
                  </a:moveTo>
                  <a:lnTo>
                    <a:pt x="1339" y="1210"/>
                  </a:lnTo>
                  <a:lnTo>
                    <a:pt x="864" y="1187"/>
                  </a:lnTo>
                  <a:lnTo>
                    <a:pt x="691" y="1436"/>
                  </a:lnTo>
                  <a:lnTo>
                    <a:pt x="507" y="1172"/>
                  </a:lnTo>
                  <a:lnTo>
                    <a:pt x="32" y="1210"/>
                  </a:lnTo>
                  <a:lnTo>
                    <a:pt x="0" y="1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205D3B"/>
            </a:solidFill>
            <a:ln w="0">
              <a:noFill/>
              <a:prstDash val="solid"/>
              <a:round/>
            </a:ln>
          </p:spPr>
          <p:txBody>
            <a:bodyPr vert="horz" wrap="square" lIns="274320" tIns="457200" rIns="274320" bIns="182880" numCol="1" anchor="t" anchorCtr="0" compatLnSpc="1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278"/>
            <p:cNvSpPr/>
            <p:nvPr/>
          </p:nvSpPr>
          <p:spPr bwMode="auto">
            <a:xfrm>
              <a:off x="4113213" y="6037263"/>
              <a:ext cx="242888" cy="195263"/>
            </a:xfrm>
            <a:custGeom>
              <a:avLst/>
              <a:gdLst>
                <a:gd name="T0" fmla="*/ 5 w 153"/>
                <a:gd name="T1" fmla="*/ 0 h 123"/>
                <a:gd name="T2" fmla="*/ 8 w 153"/>
                <a:gd name="T3" fmla="*/ 0 h 123"/>
                <a:gd name="T4" fmla="*/ 11 w 153"/>
                <a:gd name="T5" fmla="*/ 1 h 123"/>
                <a:gd name="T6" fmla="*/ 34 w 153"/>
                <a:gd name="T7" fmla="*/ 26 h 123"/>
                <a:gd name="T8" fmla="*/ 59 w 153"/>
                <a:gd name="T9" fmla="*/ 48 h 123"/>
                <a:gd name="T10" fmla="*/ 87 w 153"/>
                <a:gd name="T11" fmla="*/ 68 h 123"/>
                <a:gd name="T12" fmla="*/ 105 w 153"/>
                <a:gd name="T13" fmla="*/ 78 h 123"/>
                <a:gd name="T14" fmla="*/ 122 w 153"/>
                <a:gd name="T15" fmla="*/ 88 h 123"/>
                <a:gd name="T16" fmla="*/ 139 w 153"/>
                <a:gd name="T17" fmla="*/ 99 h 123"/>
                <a:gd name="T18" fmla="*/ 152 w 153"/>
                <a:gd name="T19" fmla="*/ 115 h 123"/>
                <a:gd name="T20" fmla="*/ 153 w 153"/>
                <a:gd name="T21" fmla="*/ 118 h 123"/>
                <a:gd name="T22" fmla="*/ 152 w 153"/>
                <a:gd name="T23" fmla="*/ 120 h 123"/>
                <a:gd name="T24" fmla="*/ 151 w 153"/>
                <a:gd name="T25" fmla="*/ 122 h 123"/>
                <a:gd name="T26" fmla="*/ 148 w 153"/>
                <a:gd name="T27" fmla="*/ 123 h 123"/>
                <a:gd name="T28" fmla="*/ 144 w 153"/>
                <a:gd name="T29" fmla="*/ 122 h 123"/>
                <a:gd name="T30" fmla="*/ 113 w 153"/>
                <a:gd name="T31" fmla="*/ 102 h 123"/>
                <a:gd name="T32" fmla="*/ 81 w 153"/>
                <a:gd name="T33" fmla="*/ 82 h 123"/>
                <a:gd name="T34" fmla="*/ 52 w 153"/>
                <a:gd name="T35" fmla="*/ 61 h 123"/>
                <a:gd name="T36" fmla="*/ 26 w 153"/>
                <a:gd name="T37" fmla="*/ 37 h 123"/>
                <a:gd name="T38" fmla="*/ 1 w 153"/>
                <a:gd name="T39" fmla="*/ 8 h 123"/>
                <a:gd name="T40" fmla="*/ 0 w 153"/>
                <a:gd name="T41" fmla="*/ 6 h 123"/>
                <a:gd name="T42" fmla="*/ 0 w 153"/>
                <a:gd name="T43" fmla="*/ 4 h 123"/>
                <a:gd name="T44" fmla="*/ 1 w 153"/>
                <a:gd name="T45" fmla="*/ 1 h 123"/>
                <a:gd name="T46" fmla="*/ 3 w 153"/>
                <a:gd name="T47" fmla="*/ 0 h 123"/>
                <a:gd name="T48" fmla="*/ 5 w 153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23">
                  <a:moveTo>
                    <a:pt x="5" y="0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34" y="26"/>
                  </a:lnTo>
                  <a:lnTo>
                    <a:pt x="59" y="48"/>
                  </a:lnTo>
                  <a:lnTo>
                    <a:pt x="87" y="68"/>
                  </a:lnTo>
                  <a:lnTo>
                    <a:pt x="105" y="78"/>
                  </a:lnTo>
                  <a:lnTo>
                    <a:pt x="122" y="88"/>
                  </a:lnTo>
                  <a:lnTo>
                    <a:pt x="139" y="99"/>
                  </a:lnTo>
                  <a:lnTo>
                    <a:pt x="152" y="115"/>
                  </a:lnTo>
                  <a:lnTo>
                    <a:pt x="153" y="118"/>
                  </a:lnTo>
                  <a:lnTo>
                    <a:pt x="152" y="120"/>
                  </a:lnTo>
                  <a:lnTo>
                    <a:pt x="151" y="122"/>
                  </a:lnTo>
                  <a:lnTo>
                    <a:pt x="148" y="123"/>
                  </a:lnTo>
                  <a:lnTo>
                    <a:pt x="144" y="122"/>
                  </a:lnTo>
                  <a:lnTo>
                    <a:pt x="113" y="102"/>
                  </a:lnTo>
                  <a:lnTo>
                    <a:pt x="81" y="82"/>
                  </a:lnTo>
                  <a:lnTo>
                    <a:pt x="52" y="61"/>
                  </a:lnTo>
                  <a:lnTo>
                    <a:pt x="26" y="37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79"/>
            <p:cNvSpPr/>
            <p:nvPr/>
          </p:nvSpPr>
          <p:spPr bwMode="auto">
            <a:xfrm>
              <a:off x="4849813" y="3787775"/>
              <a:ext cx="781050" cy="33338"/>
            </a:xfrm>
            <a:custGeom>
              <a:avLst/>
              <a:gdLst>
                <a:gd name="T0" fmla="*/ 251 w 492"/>
                <a:gd name="T1" fmla="*/ 0 h 21"/>
                <a:gd name="T2" fmla="*/ 373 w 492"/>
                <a:gd name="T3" fmla="*/ 2 h 21"/>
                <a:gd name="T4" fmla="*/ 411 w 492"/>
                <a:gd name="T5" fmla="*/ 2 h 21"/>
                <a:gd name="T6" fmla="*/ 450 w 492"/>
                <a:gd name="T7" fmla="*/ 3 h 21"/>
                <a:gd name="T8" fmla="*/ 487 w 492"/>
                <a:gd name="T9" fmla="*/ 6 h 21"/>
                <a:gd name="T10" fmla="*/ 489 w 492"/>
                <a:gd name="T11" fmla="*/ 7 h 21"/>
                <a:gd name="T12" fmla="*/ 492 w 492"/>
                <a:gd name="T13" fmla="*/ 8 h 21"/>
                <a:gd name="T14" fmla="*/ 492 w 492"/>
                <a:gd name="T15" fmla="*/ 11 h 21"/>
                <a:gd name="T16" fmla="*/ 492 w 492"/>
                <a:gd name="T17" fmla="*/ 14 h 21"/>
                <a:gd name="T18" fmla="*/ 492 w 492"/>
                <a:gd name="T19" fmla="*/ 15 h 21"/>
                <a:gd name="T20" fmla="*/ 489 w 492"/>
                <a:gd name="T21" fmla="*/ 17 h 21"/>
                <a:gd name="T22" fmla="*/ 488 w 492"/>
                <a:gd name="T23" fmla="*/ 19 h 21"/>
                <a:gd name="T24" fmla="*/ 485 w 492"/>
                <a:gd name="T25" fmla="*/ 20 h 21"/>
                <a:gd name="T26" fmla="*/ 445 w 492"/>
                <a:gd name="T27" fmla="*/ 21 h 21"/>
                <a:gd name="T28" fmla="*/ 403 w 492"/>
                <a:gd name="T29" fmla="*/ 20 h 21"/>
                <a:gd name="T30" fmla="*/ 362 w 492"/>
                <a:gd name="T31" fmla="*/ 19 h 21"/>
                <a:gd name="T32" fmla="*/ 246 w 492"/>
                <a:gd name="T33" fmla="*/ 17 h 21"/>
                <a:gd name="T34" fmla="*/ 125 w 492"/>
                <a:gd name="T35" fmla="*/ 16 h 21"/>
                <a:gd name="T36" fmla="*/ 5 w 492"/>
                <a:gd name="T37" fmla="*/ 14 h 21"/>
                <a:gd name="T38" fmla="*/ 2 w 492"/>
                <a:gd name="T39" fmla="*/ 14 h 21"/>
                <a:gd name="T40" fmla="*/ 1 w 492"/>
                <a:gd name="T41" fmla="*/ 12 h 21"/>
                <a:gd name="T42" fmla="*/ 0 w 492"/>
                <a:gd name="T43" fmla="*/ 10 h 21"/>
                <a:gd name="T44" fmla="*/ 0 w 492"/>
                <a:gd name="T45" fmla="*/ 8 h 21"/>
                <a:gd name="T46" fmla="*/ 1 w 492"/>
                <a:gd name="T47" fmla="*/ 6 h 21"/>
                <a:gd name="T48" fmla="*/ 2 w 492"/>
                <a:gd name="T49" fmla="*/ 4 h 21"/>
                <a:gd name="T50" fmla="*/ 5 w 492"/>
                <a:gd name="T51" fmla="*/ 4 h 21"/>
                <a:gd name="T52" fmla="*/ 128 w 492"/>
                <a:gd name="T53" fmla="*/ 2 h 21"/>
                <a:gd name="T54" fmla="*/ 251 w 49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2" h="21">
                  <a:moveTo>
                    <a:pt x="251" y="0"/>
                  </a:moveTo>
                  <a:lnTo>
                    <a:pt x="373" y="2"/>
                  </a:lnTo>
                  <a:lnTo>
                    <a:pt x="411" y="2"/>
                  </a:lnTo>
                  <a:lnTo>
                    <a:pt x="450" y="3"/>
                  </a:lnTo>
                  <a:lnTo>
                    <a:pt x="487" y="6"/>
                  </a:lnTo>
                  <a:lnTo>
                    <a:pt x="489" y="7"/>
                  </a:lnTo>
                  <a:lnTo>
                    <a:pt x="492" y="8"/>
                  </a:lnTo>
                  <a:lnTo>
                    <a:pt x="492" y="11"/>
                  </a:lnTo>
                  <a:lnTo>
                    <a:pt x="492" y="14"/>
                  </a:lnTo>
                  <a:lnTo>
                    <a:pt x="492" y="15"/>
                  </a:lnTo>
                  <a:lnTo>
                    <a:pt x="489" y="17"/>
                  </a:lnTo>
                  <a:lnTo>
                    <a:pt x="488" y="19"/>
                  </a:lnTo>
                  <a:lnTo>
                    <a:pt x="485" y="20"/>
                  </a:lnTo>
                  <a:lnTo>
                    <a:pt x="445" y="21"/>
                  </a:lnTo>
                  <a:lnTo>
                    <a:pt x="403" y="20"/>
                  </a:lnTo>
                  <a:lnTo>
                    <a:pt x="362" y="19"/>
                  </a:lnTo>
                  <a:lnTo>
                    <a:pt x="246" y="17"/>
                  </a:lnTo>
                  <a:lnTo>
                    <a:pt x="12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5" y="4"/>
                  </a:lnTo>
                  <a:lnTo>
                    <a:pt x="128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80"/>
            <p:cNvSpPr>
              <a:spLocks noEditPoints="1"/>
            </p:cNvSpPr>
            <p:nvPr/>
          </p:nvSpPr>
          <p:spPr bwMode="auto">
            <a:xfrm>
              <a:off x="2936875" y="3771900"/>
              <a:ext cx="317500" cy="550863"/>
            </a:xfrm>
            <a:custGeom>
              <a:avLst/>
              <a:gdLst>
                <a:gd name="T0" fmla="*/ 89 w 200"/>
                <a:gd name="T1" fmla="*/ 288 h 347"/>
                <a:gd name="T2" fmla="*/ 81 w 200"/>
                <a:gd name="T3" fmla="*/ 281 h 347"/>
                <a:gd name="T4" fmla="*/ 81 w 200"/>
                <a:gd name="T5" fmla="*/ 281 h 347"/>
                <a:gd name="T6" fmla="*/ 47 w 200"/>
                <a:gd name="T7" fmla="*/ 178 h 347"/>
                <a:gd name="T8" fmla="*/ 47 w 200"/>
                <a:gd name="T9" fmla="*/ 178 h 347"/>
                <a:gd name="T10" fmla="*/ 84 w 200"/>
                <a:gd name="T11" fmla="*/ 170 h 347"/>
                <a:gd name="T12" fmla="*/ 84 w 200"/>
                <a:gd name="T13" fmla="*/ 175 h 347"/>
                <a:gd name="T14" fmla="*/ 85 w 200"/>
                <a:gd name="T15" fmla="*/ 169 h 347"/>
                <a:gd name="T16" fmla="*/ 166 w 200"/>
                <a:gd name="T17" fmla="*/ 169 h 347"/>
                <a:gd name="T18" fmla="*/ 159 w 200"/>
                <a:gd name="T19" fmla="*/ 166 h 347"/>
                <a:gd name="T20" fmla="*/ 183 w 200"/>
                <a:gd name="T21" fmla="*/ 169 h 347"/>
                <a:gd name="T22" fmla="*/ 177 w 200"/>
                <a:gd name="T23" fmla="*/ 171 h 347"/>
                <a:gd name="T24" fmla="*/ 172 w 200"/>
                <a:gd name="T25" fmla="*/ 166 h 347"/>
                <a:gd name="T26" fmla="*/ 134 w 200"/>
                <a:gd name="T27" fmla="*/ 173 h 347"/>
                <a:gd name="T28" fmla="*/ 140 w 200"/>
                <a:gd name="T29" fmla="*/ 166 h 347"/>
                <a:gd name="T30" fmla="*/ 19 w 200"/>
                <a:gd name="T31" fmla="*/ 135 h 347"/>
                <a:gd name="T32" fmla="*/ 19 w 200"/>
                <a:gd name="T33" fmla="*/ 169 h 347"/>
                <a:gd name="T34" fmla="*/ 17 w 200"/>
                <a:gd name="T35" fmla="*/ 148 h 347"/>
                <a:gd name="T36" fmla="*/ 25 w 200"/>
                <a:gd name="T37" fmla="*/ 124 h 347"/>
                <a:gd name="T38" fmla="*/ 147 w 200"/>
                <a:gd name="T39" fmla="*/ 99 h 347"/>
                <a:gd name="T40" fmla="*/ 15 w 200"/>
                <a:gd name="T41" fmla="*/ 92 h 347"/>
                <a:gd name="T42" fmla="*/ 180 w 200"/>
                <a:gd name="T43" fmla="*/ 68 h 347"/>
                <a:gd name="T44" fmla="*/ 177 w 200"/>
                <a:gd name="T45" fmla="*/ 90 h 347"/>
                <a:gd name="T46" fmla="*/ 180 w 200"/>
                <a:gd name="T47" fmla="*/ 97 h 347"/>
                <a:gd name="T48" fmla="*/ 180 w 200"/>
                <a:gd name="T49" fmla="*/ 115 h 347"/>
                <a:gd name="T50" fmla="*/ 180 w 200"/>
                <a:gd name="T51" fmla="*/ 68 h 347"/>
                <a:gd name="T52" fmla="*/ 15 w 200"/>
                <a:gd name="T53" fmla="*/ 27 h 347"/>
                <a:gd name="T54" fmla="*/ 32 w 200"/>
                <a:gd name="T55" fmla="*/ 24 h 347"/>
                <a:gd name="T56" fmla="*/ 43 w 200"/>
                <a:gd name="T57" fmla="*/ 30 h 347"/>
                <a:gd name="T58" fmla="*/ 160 w 200"/>
                <a:gd name="T59" fmla="*/ 20 h 347"/>
                <a:gd name="T60" fmla="*/ 161 w 200"/>
                <a:gd name="T61" fmla="*/ 21 h 347"/>
                <a:gd name="T62" fmla="*/ 169 w 200"/>
                <a:gd name="T63" fmla="*/ 22 h 347"/>
                <a:gd name="T64" fmla="*/ 174 w 200"/>
                <a:gd name="T65" fmla="*/ 24 h 347"/>
                <a:gd name="T66" fmla="*/ 169 w 200"/>
                <a:gd name="T67" fmla="*/ 54 h 347"/>
                <a:gd name="T68" fmla="*/ 178 w 200"/>
                <a:gd name="T69" fmla="*/ 39 h 347"/>
                <a:gd name="T70" fmla="*/ 130 w 200"/>
                <a:gd name="T71" fmla="*/ 17 h 347"/>
                <a:gd name="T72" fmla="*/ 135 w 200"/>
                <a:gd name="T73" fmla="*/ 17 h 347"/>
                <a:gd name="T74" fmla="*/ 109 w 200"/>
                <a:gd name="T75" fmla="*/ 18 h 347"/>
                <a:gd name="T76" fmla="*/ 114 w 200"/>
                <a:gd name="T77" fmla="*/ 17 h 347"/>
                <a:gd name="T78" fmla="*/ 149 w 200"/>
                <a:gd name="T79" fmla="*/ 3 h 347"/>
                <a:gd name="T80" fmla="*/ 186 w 200"/>
                <a:gd name="T81" fmla="*/ 12 h 347"/>
                <a:gd name="T82" fmla="*/ 194 w 200"/>
                <a:gd name="T83" fmla="*/ 55 h 347"/>
                <a:gd name="T84" fmla="*/ 200 w 200"/>
                <a:gd name="T85" fmla="*/ 136 h 347"/>
                <a:gd name="T86" fmla="*/ 194 w 200"/>
                <a:gd name="T87" fmla="*/ 178 h 347"/>
                <a:gd name="T88" fmla="*/ 193 w 200"/>
                <a:gd name="T89" fmla="*/ 183 h 347"/>
                <a:gd name="T90" fmla="*/ 122 w 200"/>
                <a:gd name="T91" fmla="*/ 192 h 347"/>
                <a:gd name="T92" fmla="*/ 85 w 200"/>
                <a:gd name="T93" fmla="*/ 196 h 347"/>
                <a:gd name="T94" fmla="*/ 91 w 200"/>
                <a:gd name="T95" fmla="*/ 224 h 347"/>
                <a:gd name="T96" fmla="*/ 117 w 200"/>
                <a:gd name="T97" fmla="*/ 302 h 347"/>
                <a:gd name="T98" fmla="*/ 132 w 200"/>
                <a:gd name="T99" fmla="*/ 344 h 347"/>
                <a:gd name="T100" fmla="*/ 126 w 200"/>
                <a:gd name="T101" fmla="*/ 347 h 347"/>
                <a:gd name="T102" fmla="*/ 71 w 200"/>
                <a:gd name="T103" fmla="*/ 296 h 347"/>
                <a:gd name="T104" fmla="*/ 9 w 200"/>
                <a:gd name="T105" fmla="*/ 199 h 347"/>
                <a:gd name="T106" fmla="*/ 3 w 200"/>
                <a:gd name="T107" fmla="*/ 185 h 347"/>
                <a:gd name="T108" fmla="*/ 1 w 200"/>
                <a:gd name="T109" fmla="*/ 175 h 347"/>
                <a:gd name="T110" fmla="*/ 1 w 200"/>
                <a:gd name="T111" fmla="*/ 132 h 347"/>
                <a:gd name="T112" fmla="*/ 4 w 200"/>
                <a:gd name="T113" fmla="*/ 20 h 347"/>
                <a:gd name="T114" fmla="*/ 11 w 200"/>
                <a:gd name="T115" fmla="*/ 17 h 347"/>
                <a:gd name="T116" fmla="*/ 46 w 200"/>
                <a:gd name="T117" fmla="*/ 7 h 347"/>
                <a:gd name="T118" fmla="*/ 83 w 200"/>
                <a:gd name="T119" fmla="*/ 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347">
                  <a:moveTo>
                    <a:pt x="81" y="281"/>
                  </a:moveTo>
                  <a:lnTo>
                    <a:pt x="91" y="292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85" y="285"/>
                  </a:lnTo>
                  <a:lnTo>
                    <a:pt x="81" y="281"/>
                  </a:lnTo>
                  <a:close/>
                  <a:moveTo>
                    <a:pt x="72" y="258"/>
                  </a:moveTo>
                  <a:lnTo>
                    <a:pt x="68" y="267"/>
                  </a:lnTo>
                  <a:lnTo>
                    <a:pt x="81" y="281"/>
                  </a:lnTo>
                  <a:lnTo>
                    <a:pt x="75" y="271"/>
                  </a:lnTo>
                  <a:lnTo>
                    <a:pt x="72" y="258"/>
                  </a:lnTo>
                  <a:close/>
                  <a:moveTo>
                    <a:pt x="47" y="178"/>
                  </a:moveTo>
                  <a:lnTo>
                    <a:pt x="46" y="179"/>
                  </a:lnTo>
                  <a:lnTo>
                    <a:pt x="46" y="179"/>
                  </a:lnTo>
                  <a:lnTo>
                    <a:pt x="47" y="178"/>
                  </a:lnTo>
                  <a:lnTo>
                    <a:pt x="47" y="178"/>
                  </a:lnTo>
                  <a:close/>
                  <a:moveTo>
                    <a:pt x="85" y="169"/>
                  </a:moveTo>
                  <a:lnTo>
                    <a:pt x="84" y="170"/>
                  </a:lnTo>
                  <a:lnTo>
                    <a:pt x="81" y="171"/>
                  </a:lnTo>
                  <a:lnTo>
                    <a:pt x="79" y="177"/>
                  </a:lnTo>
                  <a:lnTo>
                    <a:pt x="84" y="175"/>
                  </a:lnTo>
                  <a:lnTo>
                    <a:pt x="84" y="174"/>
                  </a:lnTo>
                  <a:lnTo>
                    <a:pt x="84" y="171"/>
                  </a:lnTo>
                  <a:lnTo>
                    <a:pt x="85" y="169"/>
                  </a:lnTo>
                  <a:close/>
                  <a:moveTo>
                    <a:pt x="172" y="164"/>
                  </a:moveTo>
                  <a:lnTo>
                    <a:pt x="169" y="166"/>
                  </a:lnTo>
                  <a:lnTo>
                    <a:pt x="166" y="169"/>
                  </a:lnTo>
                  <a:lnTo>
                    <a:pt x="164" y="169"/>
                  </a:lnTo>
                  <a:lnTo>
                    <a:pt x="161" y="169"/>
                  </a:lnTo>
                  <a:lnTo>
                    <a:pt x="159" y="166"/>
                  </a:lnTo>
                  <a:lnTo>
                    <a:pt x="155" y="173"/>
                  </a:lnTo>
                  <a:lnTo>
                    <a:pt x="185" y="174"/>
                  </a:lnTo>
                  <a:lnTo>
                    <a:pt x="183" y="169"/>
                  </a:lnTo>
                  <a:lnTo>
                    <a:pt x="181" y="170"/>
                  </a:lnTo>
                  <a:lnTo>
                    <a:pt x="180" y="171"/>
                  </a:lnTo>
                  <a:lnTo>
                    <a:pt x="177" y="171"/>
                  </a:lnTo>
                  <a:lnTo>
                    <a:pt x="174" y="170"/>
                  </a:lnTo>
                  <a:lnTo>
                    <a:pt x="173" y="169"/>
                  </a:lnTo>
                  <a:lnTo>
                    <a:pt x="172" y="166"/>
                  </a:lnTo>
                  <a:lnTo>
                    <a:pt x="172" y="164"/>
                  </a:lnTo>
                  <a:close/>
                  <a:moveTo>
                    <a:pt x="143" y="157"/>
                  </a:moveTo>
                  <a:lnTo>
                    <a:pt x="134" y="173"/>
                  </a:lnTo>
                  <a:lnTo>
                    <a:pt x="140" y="173"/>
                  </a:lnTo>
                  <a:lnTo>
                    <a:pt x="139" y="170"/>
                  </a:lnTo>
                  <a:lnTo>
                    <a:pt x="140" y="166"/>
                  </a:lnTo>
                  <a:lnTo>
                    <a:pt x="143" y="157"/>
                  </a:lnTo>
                  <a:close/>
                  <a:moveTo>
                    <a:pt x="25" y="124"/>
                  </a:moveTo>
                  <a:lnTo>
                    <a:pt x="19" y="135"/>
                  </a:lnTo>
                  <a:lnTo>
                    <a:pt x="17" y="137"/>
                  </a:lnTo>
                  <a:lnTo>
                    <a:pt x="16" y="137"/>
                  </a:lnTo>
                  <a:lnTo>
                    <a:pt x="19" y="169"/>
                  </a:lnTo>
                  <a:lnTo>
                    <a:pt x="22" y="152"/>
                  </a:lnTo>
                  <a:lnTo>
                    <a:pt x="20" y="151"/>
                  </a:lnTo>
                  <a:lnTo>
                    <a:pt x="17" y="148"/>
                  </a:lnTo>
                  <a:lnTo>
                    <a:pt x="17" y="144"/>
                  </a:lnTo>
                  <a:lnTo>
                    <a:pt x="17" y="141"/>
                  </a:lnTo>
                  <a:lnTo>
                    <a:pt x="25" y="124"/>
                  </a:lnTo>
                  <a:close/>
                  <a:moveTo>
                    <a:pt x="149" y="96"/>
                  </a:moveTo>
                  <a:lnTo>
                    <a:pt x="148" y="96"/>
                  </a:lnTo>
                  <a:lnTo>
                    <a:pt x="147" y="99"/>
                  </a:lnTo>
                  <a:lnTo>
                    <a:pt x="149" y="96"/>
                  </a:lnTo>
                  <a:close/>
                  <a:moveTo>
                    <a:pt x="17" y="90"/>
                  </a:moveTo>
                  <a:lnTo>
                    <a:pt x="15" y="92"/>
                  </a:lnTo>
                  <a:lnTo>
                    <a:pt x="15" y="96"/>
                  </a:lnTo>
                  <a:lnTo>
                    <a:pt x="17" y="90"/>
                  </a:lnTo>
                  <a:close/>
                  <a:moveTo>
                    <a:pt x="180" y="68"/>
                  </a:moveTo>
                  <a:lnTo>
                    <a:pt x="172" y="89"/>
                  </a:lnTo>
                  <a:lnTo>
                    <a:pt x="174" y="89"/>
                  </a:lnTo>
                  <a:lnTo>
                    <a:pt x="177" y="90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0" y="97"/>
                  </a:lnTo>
                  <a:lnTo>
                    <a:pt x="169" y="130"/>
                  </a:lnTo>
                  <a:lnTo>
                    <a:pt x="177" y="117"/>
                  </a:lnTo>
                  <a:lnTo>
                    <a:pt x="180" y="115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80" y="68"/>
                  </a:lnTo>
                  <a:close/>
                  <a:moveTo>
                    <a:pt x="32" y="24"/>
                  </a:moveTo>
                  <a:lnTo>
                    <a:pt x="15" y="27"/>
                  </a:lnTo>
                  <a:lnTo>
                    <a:pt x="15" y="27"/>
                  </a:lnTo>
                  <a:lnTo>
                    <a:pt x="15" y="56"/>
                  </a:lnTo>
                  <a:lnTo>
                    <a:pt x="30" y="29"/>
                  </a:lnTo>
                  <a:lnTo>
                    <a:pt x="32" y="24"/>
                  </a:lnTo>
                  <a:close/>
                  <a:moveTo>
                    <a:pt x="54" y="20"/>
                  </a:moveTo>
                  <a:lnTo>
                    <a:pt x="50" y="20"/>
                  </a:lnTo>
                  <a:lnTo>
                    <a:pt x="43" y="30"/>
                  </a:lnTo>
                  <a:lnTo>
                    <a:pt x="41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9" y="25"/>
                  </a:lnTo>
                  <a:lnTo>
                    <a:pt x="159" y="24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66" y="21"/>
                  </a:lnTo>
                  <a:lnTo>
                    <a:pt x="169" y="22"/>
                  </a:lnTo>
                  <a:lnTo>
                    <a:pt x="170" y="24"/>
                  </a:lnTo>
                  <a:lnTo>
                    <a:pt x="173" y="24"/>
                  </a:lnTo>
                  <a:lnTo>
                    <a:pt x="174" y="24"/>
                  </a:lnTo>
                  <a:lnTo>
                    <a:pt x="176" y="26"/>
                  </a:lnTo>
                  <a:lnTo>
                    <a:pt x="176" y="29"/>
                  </a:lnTo>
                  <a:lnTo>
                    <a:pt x="169" y="54"/>
                  </a:lnTo>
                  <a:lnTo>
                    <a:pt x="174" y="42"/>
                  </a:lnTo>
                  <a:lnTo>
                    <a:pt x="176" y="41"/>
                  </a:lnTo>
                  <a:lnTo>
                    <a:pt x="178" y="39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30" y="17"/>
                  </a:moveTo>
                  <a:lnTo>
                    <a:pt x="130" y="20"/>
                  </a:lnTo>
                  <a:lnTo>
                    <a:pt x="123" y="34"/>
                  </a:lnTo>
                  <a:lnTo>
                    <a:pt x="135" y="17"/>
                  </a:lnTo>
                  <a:lnTo>
                    <a:pt x="130" y="17"/>
                  </a:lnTo>
                  <a:close/>
                  <a:moveTo>
                    <a:pt x="109" y="17"/>
                  </a:moveTo>
                  <a:lnTo>
                    <a:pt x="109" y="18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3"/>
                  </a:lnTo>
                  <a:lnTo>
                    <a:pt x="182" y="12"/>
                  </a:lnTo>
                  <a:lnTo>
                    <a:pt x="183" y="12"/>
                  </a:lnTo>
                  <a:lnTo>
                    <a:pt x="186" y="12"/>
                  </a:lnTo>
                  <a:lnTo>
                    <a:pt x="187" y="13"/>
                  </a:lnTo>
                  <a:lnTo>
                    <a:pt x="189" y="16"/>
                  </a:lnTo>
                  <a:lnTo>
                    <a:pt x="194" y="55"/>
                  </a:lnTo>
                  <a:lnTo>
                    <a:pt x="198" y="96"/>
                  </a:lnTo>
                  <a:lnTo>
                    <a:pt x="199" y="115"/>
                  </a:lnTo>
                  <a:lnTo>
                    <a:pt x="200" y="136"/>
                  </a:lnTo>
                  <a:lnTo>
                    <a:pt x="199" y="157"/>
                  </a:lnTo>
                  <a:lnTo>
                    <a:pt x="195" y="177"/>
                  </a:lnTo>
                  <a:lnTo>
                    <a:pt x="194" y="178"/>
                  </a:lnTo>
                  <a:lnTo>
                    <a:pt x="194" y="181"/>
                  </a:lnTo>
                  <a:lnTo>
                    <a:pt x="194" y="182"/>
                  </a:lnTo>
                  <a:lnTo>
                    <a:pt x="193" y="183"/>
                  </a:lnTo>
                  <a:lnTo>
                    <a:pt x="190" y="185"/>
                  </a:lnTo>
                  <a:lnTo>
                    <a:pt x="156" y="190"/>
                  </a:lnTo>
                  <a:lnTo>
                    <a:pt x="122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5" y="196"/>
                  </a:lnTo>
                  <a:lnTo>
                    <a:pt x="89" y="217"/>
                  </a:lnTo>
                  <a:lnTo>
                    <a:pt x="91" y="220"/>
                  </a:lnTo>
                  <a:lnTo>
                    <a:pt x="91" y="224"/>
                  </a:lnTo>
                  <a:lnTo>
                    <a:pt x="91" y="224"/>
                  </a:lnTo>
                  <a:lnTo>
                    <a:pt x="101" y="266"/>
                  </a:lnTo>
                  <a:lnTo>
                    <a:pt x="117" y="302"/>
                  </a:lnTo>
                  <a:lnTo>
                    <a:pt x="132" y="340"/>
                  </a:lnTo>
                  <a:lnTo>
                    <a:pt x="134" y="343"/>
                  </a:lnTo>
                  <a:lnTo>
                    <a:pt x="132" y="344"/>
                  </a:lnTo>
                  <a:lnTo>
                    <a:pt x="131" y="346"/>
                  </a:lnTo>
                  <a:lnTo>
                    <a:pt x="128" y="347"/>
                  </a:lnTo>
                  <a:lnTo>
                    <a:pt x="126" y="347"/>
                  </a:lnTo>
                  <a:lnTo>
                    <a:pt x="125" y="347"/>
                  </a:lnTo>
                  <a:lnTo>
                    <a:pt x="96" y="323"/>
                  </a:lnTo>
                  <a:lnTo>
                    <a:pt x="71" y="296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199"/>
                  </a:lnTo>
                  <a:lnTo>
                    <a:pt x="7" y="195"/>
                  </a:lnTo>
                  <a:lnTo>
                    <a:pt x="4" y="190"/>
                  </a:lnTo>
                  <a:lnTo>
                    <a:pt x="3" y="185"/>
                  </a:lnTo>
                  <a:lnTo>
                    <a:pt x="1" y="181"/>
                  </a:lnTo>
                  <a:lnTo>
                    <a:pt x="0" y="178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45"/>
                  </a:lnTo>
                  <a:lnTo>
                    <a:pt x="1" y="132"/>
                  </a:lnTo>
                  <a:lnTo>
                    <a:pt x="1" y="77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43" y="8"/>
                  </a:lnTo>
                  <a:lnTo>
                    <a:pt x="46" y="7"/>
                  </a:lnTo>
                  <a:lnTo>
                    <a:pt x="47" y="7"/>
                  </a:lnTo>
                  <a:lnTo>
                    <a:pt x="50" y="7"/>
                  </a:lnTo>
                  <a:lnTo>
                    <a:pt x="83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81"/>
            <p:cNvSpPr>
              <a:spLocks noEditPoints="1"/>
            </p:cNvSpPr>
            <p:nvPr/>
          </p:nvSpPr>
          <p:spPr bwMode="auto">
            <a:xfrm>
              <a:off x="3292475" y="3767138"/>
              <a:ext cx="315913" cy="554038"/>
            </a:xfrm>
            <a:custGeom>
              <a:avLst/>
              <a:gdLst>
                <a:gd name="T0" fmla="*/ 89 w 199"/>
                <a:gd name="T1" fmla="*/ 290 h 349"/>
                <a:gd name="T2" fmla="*/ 81 w 199"/>
                <a:gd name="T3" fmla="*/ 283 h 349"/>
                <a:gd name="T4" fmla="*/ 81 w 199"/>
                <a:gd name="T5" fmla="*/ 283 h 349"/>
                <a:gd name="T6" fmla="*/ 46 w 199"/>
                <a:gd name="T7" fmla="*/ 180 h 349"/>
                <a:gd name="T8" fmla="*/ 46 w 199"/>
                <a:gd name="T9" fmla="*/ 180 h 349"/>
                <a:gd name="T10" fmla="*/ 83 w 199"/>
                <a:gd name="T11" fmla="*/ 172 h 349"/>
                <a:gd name="T12" fmla="*/ 84 w 199"/>
                <a:gd name="T13" fmla="*/ 177 h 349"/>
                <a:gd name="T14" fmla="*/ 85 w 199"/>
                <a:gd name="T15" fmla="*/ 171 h 349"/>
                <a:gd name="T16" fmla="*/ 166 w 199"/>
                <a:gd name="T17" fmla="*/ 169 h 349"/>
                <a:gd name="T18" fmla="*/ 158 w 199"/>
                <a:gd name="T19" fmla="*/ 168 h 349"/>
                <a:gd name="T20" fmla="*/ 182 w 199"/>
                <a:gd name="T21" fmla="*/ 171 h 349"/>
                <a:gd name="T22" fmla="*/ 175 w 199"/>
                <a:gd name="T23" fmla="*/ 173 h 349"/>
                <a:gd name="T24" fmla="*/ 172 w 199"/>
                <a:gd name="T25" fmla="*/ 167 h 349"/>
                <a:gd name="T26" fmla="*/ 134 w 199"/>
                <a:gd name="T27" fmla="*/ 174 h 349"/>
                <a:gd name="T28" fmla="*/ 139 w 199"/>
                <a:gd name="T29" fmla="*/ 168 h 349"/>
                <a:gd name="T30" fmla="*/ 18 w 199"/>
                <a:gd name="T31" fmla="*/ 137 h 349"/>
                <a:gd name="T32" fmla="*/ 17 w 199"/>
                <a:gd name="T33" fmla="*/ 169 h 349"/>
                <a:gd name="T34" fmla="*/ 17 w 199"/>
                <a:gd name="T35" fmla="*/ 148 h 349"/>
                <a:gd name="T36" fmla="*/ 25 w 199"/>
                <a:gd name="T37" fmla="*/ 125 h 349"/>
                <a:gd name="T38" fmla="*/ 145 w 199"/>
                <a:gd name="T39" fmla="*/ 100 h 349"/>
                <a:gd name="T40" fmla="*/ 13 w 199"/>
                <a:gd name="T41" fmla="*/ 93 h 349"/>
                <a:gd name="T42" fmla="*/ 179 w 199"/>
                <a:gd name="T43" fmla="*/ 70 h 349"/>
                <a:gd name="T44" fmla="*/ 175 w 199"/>
                <a:gd name="T45" fmla="*/ 91 h 349"/>
                <a:gd name="T46" fmla="*/ 178 w 199"/>
                <a:gd name="T47" fmla="*/ 99 h 349"/>
                <a:gd name="T48" fmla="*/ 178 w 199"/>
                <a:gd name="T49" fmla="*/ 116 h 349"/>
                <a:gd name="T50" fmla="*/ 179 w 199"/>
                <a:gd name="T51" fmla="*/ 70 h 349"/>
                <a:gd name="T52" fmla="*/ 13 w 199"/>
                <a:gd name="T53" fmla="*/ 28 h 349"/>
                <a:gd name="T54" fmla="*/ 31 w 199"/>
                <a:gd name="T55" fmla="*/ 24 h 349"/>
                <a:gd name="T56" fmla="*/ 43 w 199"/>
                <a:gd name="T57" fmla="*/ 32 h 349"/>
                <a:gd name="T58" fmla="*/ 160 w 199"/>
                <a:gd name="T59" fmla="*/ 20 h 349"/>
                <a:gd name="T60" fmla="*/ 160 w 199"/>
                <a:gd name="T61" fmla="*/ 23 h 349"/>
                <a:gd name="T62" fmla="*/ 168 w 199"/>
                <a:gd name="T63" fmla="*/ 23 h 349"/>
                <a:gd name="T64" fmla="*/ 174 w 199"/>
                <a:gd name="T65" fmla="*/ 25 h 349"/>
                <a:gd name="T66" fmla="*/ 169 w 199"/>
                <a:gd name="T67" fmla="*/ 54 h 349"/>
                <a:gd name="T68" fmla="*/ 178 w 199"/>
                <a:gd name="T69" fmla="*/ 41 h 349"/>
                <a:gd name="T70" fmla="*/ 128 w 199"/>
                <a:gd name="T71" fmla="*/ 19 h 349"/>
                <a:gd name="T72" fmla="*/ 135 w 199"/>
                <a:gd name="T73" fmla="*/ 19 h 349"/>
                <a:gd name="T74" fmla="*/ 107 w 199"/>
                <a:gd name="T75" fmla="*/ 20 h 349"/>
                <a:gd name="T76" fmla="*/ 114 w 199"/>
                <a:gd name="T77" fmla="*/ 17 h 349"/>
                <a:gd name="T78" fmla="*/ 149 w 199"/>
                <a:gd name="T79" fmla="*/ 4 h 349"/>
                <a:gd name="T80" fmla="*/ 185 w 199"/>
                <a:gd name="T81" fmla="*/ 13 h 349"/>
                <a:gd name="T82" fmla="*/ 194 w 199"/>
                <a:gd name="T83" fmla="*/ 57 h 349"/>
                <a:gd name="T84" fmla="*/ 199 w 199"/>
                <a:gd name="T85" fmla="*/ 138 h 349"/>
                <a:gd name="T86" fmla="*/ 192 w 199"/>
                <a:gd name="T87" fmla="*/ 180 h 349"/>
                <a:gd name="T88" fmla="*/ 192 w 199"/>
                <a:gd name="T89" fmla="*/ 185 h 349"/>
                <a:gd name="T90" fmla="*/ 120 w 199"/>
                <a:gd name="T91" fmla="*/ 193 h 349"/>
                <a:gd name="T92" fmla="*/ 84 w 199"/>
                <a:gd name="T93" fmla="*/ 198 h 349"/>
                <a:gd name="T94" fmla="*/ 90 w 199"/>
                <a:gd name="T95" fmla="*/ 224 h 349"/>
                <a:gd name="T96" fmla="*/ 117 w 199"/>
                <a:gd name="T97" fmla="*/ 304 h 349"/>
                <a:gd name="T98" fmla="*/ 131 w 199"/>
                <a:gd name="T99" fmla="*/ 346 h 349"/>
                <a:gd name="T100" fmla="*/ 126 w 199"/>
                <a:gd name="T101" fmla="*/ 349 h 349"/>
                <a:gd name="T102" fmla="*/ 69 w 199"/>
                <a:gd name="T103" fmla="*/ 298 h 349"/>
                <a:gd name="T104" fmla="*/ 9 w 199"/>
                <a:gd name="T105" fmla="*/ 201 h 349"/>
                <a:gd name="T106" fmla="*/ 1 w 199"/>
                <a:gd name="T107" fmla="*/ 185 h 349"/>
                <a:gd name="T108" fmla="*/ 0 w 199"/>
                <a:gd name="T109" fmla="*/ 177 h 349"/>
                <a:gd name="T110" fmla="*/ 1 w 199"/>
                <a:gd name="T111" fmla="*/ 134 h 349"/>
                <a:gd name="T112" fmla="*/ 4 w 199"/>
                <a:gd name="T113" fmla="*/ 20 h 349"/>
                <a:gd name="T114" fmla="*/ 11 w 199"/>
                <a:gd name="T115" fmla="*/ 17 h 349"/>
                <a:gd name="T116" fmla="*/ 45 w 199"/>
                <a:gd name="T117" fmla="*/ 8 h 349"/>
                <a:gd name="T118" fmla="*/ 83 w 199"/>
                <a:gd name="T119" fmla="*/ 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9" h="349">
                  <a:moveTo>
                    <a:pt x="81" y="283"/>
                  </a:moveTo>
                  <a:lnTo>
                    <a:pt x="90" y="294"/>
                  </a:lnTo>
                  <a:lnTo>
                    <a:pt x="89" y="290"/>
                  </a:lnTo>
                  <a:lnTo>
                    <a:pt x="88" y="290"/>
                  </a:lnTo>
                  <a:lnTo>
                    <a:pt x="84" y="287"/>
                  </a:lnTo>
                  <a:lnTo>
                    <a:pt x="81" y="283"/>
                  </a:lnTo>
                  <a:close/>
                  <a:moveTo>
                    <a:pt x="72" y="260"/>
                  </a:moveTo>
                  <a:lnTo>
                    <a:pt x="68" y="267"/>
                  </a:lnTo>
                  <a:lnTo>
                    <a:pt x="81" y="283"/>
                  </a:lnTo>
                  <a:lnTo>
                    <a:pt x="75" y="273"/>
                  </a:lnTo>
                  <a:lnTo>
                    <a:pt x="72" y="260"/>
                  </a:lnTo>
                  <a:close/>
                  <a:moveTo>
                    <a:pt x="46" y="180"/>
                  </a:moveTo>
                  <a:lnTo>
                    <a:pt x="46" y="181"/>
                  </a:lnTo>
                  <a:lnTo>
                    <a:pt x="46" y="181"/>
                  </a:lnTo>
                  <a:lnTo>
                    <a:pt x="46" y="180"/>
                  </a:lnTo>
                  <a:lnTo>
                    <a:pt x="46" y="180"/>
                  </a:lnTo>
                  <a:close/>
                  <a:moveTo>
                    <a:pt x="85" y="171"/>
                  </a:moveTo>
                  <a:lnTo>
                    <a:pt x="83" y="172"/>
                  </a:lnTo>
                  <a:lnTo>
                    <a:pt x="81" y="172"/>
                  </a:lnTo>
                  <a:lnTo>
                    <a:pt x="79" y="177"/>
                  </a:lnTo>
                  <a:lnTo>
                    <a:pt x="84" y="177"/>
                  </a:lnTo>
                  <a:lnTo>
                    <a:pt x="83" y="176"/>
                  </a:lnTo>
                  <a:lnTo>
                    <a:pt x="84" y="173"/>
                  </a:lnTo>
                  <a:lnTo>
                    <a:pt x="85" y="171"/>
                  </a:lnTo>
                  <a:close/>
                  <a:moveTo>
                    <a:pt x="170" y="165"/>
                  </a:moveTo>
                  <a:lnTo>
                    <a:pt x="169" y="168"/>
                  </a:lnTo>
                  <a:lnTo>
                    <a:pt x="166" y="169"/>
                  </a:lnTo>
                  <a:lnTo>
                    <a:pt x="164" y="171"/>
                  </a:lnTo>
                  <a:lnTo>
                    <a:pt x="161" y="169"/>
                  </a:lnTo>
                  <a:lnTo>
                    <a:pt x="158" y="168"/>
                  </a:lnTo>
                  <a:lnTo>
                    <a:pt x="153" y="173"/>
                  </a:lnTo>
                  <a:lnTo>
                    <a:pt x="183" y="176"/>
                  </a:lnTo>
                  <a:lnTo>
                    <a:pt x="182" y="171"/>
                  </a:lnTo>
                  <a:lnTo>
                    <a:pt x="181" y="172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3" y="172"/>
                  </a:lnTo>
                  <a:lnTo>
                    <a:pt x="172" y="169"/>
                  </a:lnTo>
                  <a:lnTo>
                    <a:pt x="172" y="167"/>
                  </a:lnTo>
                  <a:lnTo>
                    <a:pt x="170" y="165"/>
                  </a:lnTo>
                  <a:close/>
                  <a:moveTo>
                    <a:pt x="143" y="157"/>
                  </a:moveTo>
                  <a:lnTo>
                    <a:pt x="134" y="174"/>
                  </a:lnTo>
                  <a:lnTo>
                    <a:pt x="140" y="173"/>
                  </a:lnTo>
                  <a:lnTo>
                    <a:pt x="139" y="171"/>
                  </a:lnTo>
                  <a:lnTo>
                    <a:pt x="139" y="168"/>
                  </a:lnTo>
                  <a:lnTo>
                    <a:pt x="143" y="157"/>
                  </a:lnTo>
                  <a:close/>
                  <a:moveTo>
                    <a:pt x="25" y="125"/>
                  </a:moveTo>
                  <a:lnTo>
                    <a:pt x="18" y="137"/>
                  </a:lnTo>
                  <a:lnTo>
                    <a:pt x="17" y="138"/>
                  </a:lnTo>
                  <a:lnTo>
                    <a:pt x="14" y="139"/>
                  </a:lnTo>
                  <a:lnTo>
                    <a:pt x="17" y="169"/>
                  </a:lnTo>
                  <a:lnTo>
                    <a:pt x="21" y="154"/>
                  </a:lnTo>
                  <a:lnTo>
                    <a:pt x="18" y="152"/>
                  </a:lnTo>
                  <a:lnTo>
                    <a:pt x="17" y="148"/>
                  </a:lnTo>
                  <a:lnTo>
                    <a:pt x="17" y="146"/>
                  </a:lnTo>
                  <a:lnTo>
                    <a:pt x="17" y="142"/>
                  </a:lnTo>
                  <a:lnTo>
                    <a:pt x="25" y="125"/>
                  </a:lnTo>
                  <a:close/>
                  <a:moveTo>
                    <a:pt x="148" y="96"/>
                  </a:moveTo>
                  <a:lnTo>
                    <a:pt x="147" y="97"/>
                  </a:lnTo>
                  <a:lnTo>
                    <a:pt x="145" y="100"/>
                  </a:lnTo>
                  <a:lnTo>
                    <a:pt x="148" y="96"/>
                  </a:lnTo>
                  <a:close/>
                  <a:moveTo>
                    <a:pt x="16" y="92"/>
                  </a:moveTo>
                  <a:lnTo>
                    <a:pt x="13" y="93"/>
                  </a:lnTo>
                  <a:lnTo>
                    <a:pt x="13" y="97"/>
                  </a:lnTo>
                  <a:lnTo>
                    <a:pt x="16" y="92"/>
                  </a:lnTo>
                  <a:close/>
                  <a:moveTo>
                    <a:pt x="179" y="70"/>
                  </a:moveTo>
                  <a:lnTo>
                    <a:pt x="170" y="91"/>
                  </a:lnTo>
                  <a:lnTo>
                    <a:pt x="173" y="91"/>
                  </a:lnTo>
                  <a:lnTo>
                    <a:pt x="175" y="91"/>
                  </a:lnTo>
                  <a:lnTo>
                    <a:pt x="178" y="93"/>
                  </a:lnTo>
                  <a:lnTo>
                    <a:pt x="179" y="96"/>
                  </a:lnTo>
                  <a:lnTo>
                    <a:pt x="178" y="99"/>
                  </a:lnTo>
                  <a:lnTo>
                    <a:pt x="168" y="130"/>
                  </a:lnTo>
                  <a:lnTo>
                    <a:pt x="177" y="118"/>
                  </a:lnTo>
                  <a:lnTo>
                    <a:pt x="178" y="116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79" y="70"/>
                  </a:lnTo>
                  <a:close/>
                  <a:moveTo>
                    <a:pt x="31" y="24"/>
                  </a:moveTo>
                  <a:lnTo>
                    <a:pt x="14" y="28"/>
                  </a:lnTo>
                  <a:lnTo>
                    <a:pt x="13" y="28"/>
                  </a:lnTo>
                  <a:lnTo>
                    <a:pt x="13" y="57"/>
                  </a:lnTo>
                  <a:lnTo>
                    <a:pt x="29" y="29"/>
                  </a:lnTo>
                  <a:lnTo>
                    <a:pt x="31" y="24"/>
                  </a:lnTo>
                  <a:close/>
                  <a:moveTo>
                    <a:pt x="54" y="20"/>
                  </a:moveTo>
                  <a:lnTo>
                    <a:pt x="48" y="21"/>
                  </a:lnTo>
                  <a:lnTo>
                    <a:pt x="43" y="32"/>
                  </a:lnTo>
                  <a:lnTo>
                    <a:pt x="39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8" y="25"/>
                  </a:lnTo>
                  <a:lnTo>
                    <a:pt x="158" y="25"/>
                  </a:lnTo>
                  <a:lnTo>
                    <a:pt x="160" y="23"/>
                  </a:lnTo>
                  <a:lnTo>
                    <a:pt x="162" y="21"/>
                  </a:lnTo>
                  <a:lnTo>
                    <a:pt x="165" y="21"/>
                  </a:lnTo>
                  <a:lnTo>
                    <a:pt x="168" y="23"/>
                  </a:lnTo>
                  <a:lnTo>
                    <a:pt x="170" y="25"/>
                  </a:lnTo>
                  <a:lnTo>
                    <a:pt x="172" y="24"/>
                  </a:lnTo>
                  <a:lnTo>
                    <a:pt x="174" y="25"/>
                  </a:lnTo>
                  <a:lnTo>
                    <a:pt x="175" y="27"/>
                  </a:lnTo>
                  <a:lnTo>
                    <a:pt x="175" y="29"/>
                  </a:lnTo>
                  <a:lnTo>
                    <a:pt x="169" y="54"/>
                  </a:lnTo>
                  <a:lnTo>
                    <a:pt x="174" y="44"/>
                  </a:lnTo>
                  <a:lnTo>
                    <a:pt x="175" y="41"/>
                  </a:lnTo>
                  <a:lnTo>
                    <a:pt x="178" y="41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28" y="19"/>
                  </a:moveTo>
                  <a:lnTo>
                    <a:pt x="128" y="21"/>
                  </a:lnTo>
                  <a:lnTo>
                    <a:pt x="123" y="36"/>
                  </a:lnTo>
                  <a:lnTo>
                    <a:pt x="135" y="19"/>
                  </a:lnTo>
                  <a:lnTo>
                    <a:pt x="128" y="19"/>
                  </a:lnTo>
                  <a:close/>
                  <a:moveTo>
                    <a:pt x="109" y="17"/>
                  </a:moveTo>
                  <a:lnTo>
                    <a:pt x="107" y="20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4"/>
                  </a:lnTo>
                  <a:lnTo>
                    <a:pt x="181" y="12"/>
                  </a:lnTo>
                  <a:lnTo>
                    <a:pt x="183" y="12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87" y="16"/>
                  </a:lnTo>
                  <a:lnTo>
                    <a:pt x="194" y="57"/>
                  </a:lnTo>
                  <a:lnTo>
                    <a:pt x="196" y="97"/>
                  </a:lnTo>
                  <a:lnTo>
                    <a:pt x="199" y="117"/>
                  </a:lnTo>
                  <a:lnTo>
                    <a:pt x="199" y="138"/>
                  </a:lnTo>
                  <a:lnTo>
                    <a:pt x="199" y="157"/>
                  </a:lnTo>
                  <a:lnTo>
                    <a:pt x="194" y="177"/>
                  </a:lnTo>
                  <a:lnTo>
                    <a:pt x="192" y="180"/>
                  </a:lnTo>
                  <a:lnTo>
                    <a:pt x="194" y="181"/>
                  </a:lnTo>
                  <a:lnTo>
                    <a:pt x="192" y="184"/>
                  </a:lnTo>
                  <a:lnTo>
                    <a:pt x="192" y="185"/>
                  </a:lnTo>
                  <a:lnTo>
                    <a:pt x="190" y="186"/>
                  </a:lnTo>
                  <a:lnTo>
                    <a:pt x="156" y="192"/>
                  </a:lnTo>
                  <a:lnTo>
                    <a:pt x="120" y="193"/>
                  </a:lnTo>
                  <a:lnTo>
                    <a:pt x="86" y="193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9" y="219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101" y="266"/>
                  </a:lnTo>
                  <a:lnTo>
                    <a:pt x="117" y="304"/>
                  </a:lnTo>
                  <a:lnTo>
                    <a:pt x="132" y="342"/>
                  </a:lnTo>
                  <a:lnTo>
                    <a:pt x="132" y="343"/>
                  </a:lnTo>
                  <a:lnTo>
                    <a:pt x="131" y="346"/>
                  </a:lnTo>
                  <a:lnTo>
                    <a:pt x="130" y="347"/>
                  </a:lnTo>
                  <a:lnTo>
                    <a:pt x="128" y="347"/>
                  </a:lnTo>
                  <a:lnTo>
                    <a:pt x="126" y="349"/>
                  </a:lnTo>
                  <a:lnTo>
                    <a:pt x="123" y="347"/>
                  </a:lnTo>
                  <a:lnTo>
                    <a:pt x="96" y="325"/>
                  </a:lnTo>
                  <a:lnTo>
                    <a:pt x="69" y="298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201"/>
                  </a:lnTo>
                  <a:lnTo>
                    <a:pt x="5" y="197"/>
                  </a:lnTo>
                  <a:lnTo>
                    <a:pt x="4" y="192"/>
                  </a:lnTo>
                  <a:lnTo>
                    <a:pt x="1" y="185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61"/>
                  </a:lnTo>
                  <a:lnTo>
                    <a:pt x="1" y="147"/>
                  </a:lnTo>
                  <a:lnTo>
                    <a:pt x="1" y="134"/>
                  </a:lnTo>
                  <a:lnTo>
                    <a:pt x="1" y="78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8" y="7"/>
                  </a:lnTo>
                  <a:lnTo>
                    <a:pt x="83" y="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282"/>
            <p:cNvSpPr>
              <a:spLocks noEditPoints="1"/>
            </p:cNvSpPr>
            <p:nvPr/>
          </p:nvSpPr>
          <p:spPr bwMode="auto">
            <a:xfrm>
              <a:off x="5707063" y="5643563"/>
              <a:ext cx="317500" cy="549275"/>
            </a:xfrm>
            <a:custGeom>
              <a:avLst/>
              <a:gdLst>
                <a:gd name="T0" fmla="*/ 115 w 200"/>
                <a:gd name="T1" fmla="*/ 286 h 346"/>
                <a:gd name="T2" fmla="*/ 131 w 200"/>
                <a:gd name="T3" fmla="*/ 256 h 346"/>
                <a:gd name="T4" fmla="*/ 135 w 200"/>
                <a:gd name="T5" fmla="*/ 264 h 346"/>
                <a:gd name="T6" fmla="*/ 153 w 200"/>
                <a:gd name="T7" fmla="*/ 175 h 346"/>
                <a:gd name="T8" fmla="*/ 155 w 200"/>
                <a:gd name="T9" fmla="*/ 173 h 346"/>
                <a:gd name="T10" fmla="*/ 117 w 200"/>
                <a:gd name="T11" fmla="*/ 171 h 346"/>
                <a:gd name="T12" fmla="*/ 119 w 200"/>
                <a:gd name="T13" fmla="*/ 169 h 346"/>
                <a:gd name="T14" fmla="*/ 30 w 200"/>
                <a:gd name="T15" fmla="*/ 165 h 346"/>
                <a:gd name="T16" fmla="*/ 28 w 200"/>
                <a:gd name="T17" fmla="*/ 172 h 346"/>
                <a:gd name="T18" fmla="*/ 20 w 200"/>
                <a:gd name="T19" fmla="*/ 172 h 346"/>
                <a:gd name="T20" fmla="*/ 47 w 200"/>
                <a:gd name="T21" fmla="*/ 173 h 346"/>
                <a:gd name="T22" fmla="*/ 37 w 200"/>
                <a:gd name="T23" fmla="*/ 169 h 346"/>
                <a:gd name="T24" fmla="*/ 30 w 200"/>
                <a:gd name="T25" fmla="*/ 165 h 346"/>
                <a:gd name="T26" fmla="*/ 62 w 200"/>
                <a:gd name="T27" fmla="*/ 169 h 346"/>
                <a:gd name="T28" fmla="*/ 58 w 200"/>
                <a:gd name="T29" fmla="*/ 158 h 346"/>
                <a:gd name="T30" fmla="*/ 183 w 200"/>
                <a:gd name="T31" fmla="*/ 141 h 346"/>
                <a:gd name="T32" fmla="*/ 178 w 200"/>
                <a:gd name="T33" fmla="*/ 148 h 346"/>
                <a:gd name="T34" fmla="*/ 182 w 200"/>
                <a:gd name="T35" fmla="*/ 133 h 346"/>
                <a:gd name="T36" fmla="*/ 50 w 200"/>
                <a:gd name="T37" fmla="*/ 96 h 346"/>
                <a:gd name="T38" fmla="*/ 50 w 200"/>
                <a:gd name="T39" fmla="*/ 96 h 346"/>
                <a:gd name="T40" fmla="*/ 183 w 200"/>
                <a:gd name="T41" fmla="*/ 88 h 346"/>
                <a:gd name="T42" fmla="*/ 19 w 200"/>
                <a:gd name="T43" fmla="*/ 103 h 346"/>
                <a:gd name="T44" fmla="*/ 22 w 200"/>
                <a:gd name="T45" fmla="*/ 118 h 346"/>
                <a:gd name="T46" fmla="*/ 20 w 200"/>
                <a:gd name="T47" fmla="*/ 96 h 346"/>
                <a:gd name="T48" fmla="*/ 25 w 200"/>
                <a:gd name="T49" fmla="*/ 91 h 346"/>
                <a:gd name="T50" fmla="*/ 36 w 200"/>
                <a:gd name="T51" fmla="*/ 20 h 346"/>
                <a:gd name="T52" fmla="*/ 21 w 200"/>
                <a:gd name="T53" fmla="*/ 42 h 346"/>
                <a:gd name="T54" fmla="*/ 21 w 200"/>
                <a:gd name="T55" fmla="*/ 31 h 346"/>
                <a:gd name="T56" fmla="*/ 24 w 200"/>
                <a:gd name="T57" fmla="*/ 25 h 346"/>
                <a:gd name="T58" fmla="*/ 30 w 200"/>
                <a:gd name="T59" fmla="*/ 23 h 346"/>
                <a:gd name="T60" fmla="*/ 38 w 200"/>
                <a:gd name="T61" fmla="*/ 25 h 346"/>
                <a:gd name="T62" fmla="*/ 164 w 200"/>
                <a:gd name="T63" fmla="*/ 20 h 346"/>
                <a:gd name="T64" fmla="*/ 182 w 200"/>
                <a:gd name="T65" fmla="*/ 24 h 346"/>
                <a:gd name="T66" fmla="*/ 67 w 200"/>
                <a:gd name="T67" fmla="*/ 18 h 346"/>
                <a:gd name="T68" fmla="*/ 68 w 200"/>
                <a:gd name="T69" fmla="*/ 21 h 346"/>
                <a:gd name="T70" fmla="*/ 143 w 200"/>
                <a:gd name="T71" fmla="*/ 18 h 346"/>
                <a:gd name="T72" fmla="*/ 147 w 200"/>
                <a:gd name="T73" fmla="*/ 18 h 346"/>
                <a:gd name="T74" fmla="*/ 81 w 200"/>
                <a:gd name="T75" fmla="*/ 16 h 346"/>
                <a:gd name="T76" fmla="*/ 88 w 200"/>
                <a:gd name="T77" fmla="*/ 18 h 346"/>
                <a:gd name="T78" fmla="*/ 113 w 200"/>
                <a:gd name="T79" fmla="*/ 0 h 346"/>
                <a:gd name="T80" fmla="*/ 149 w 200"/>
                <a:gd name="T81" fmla="*/ 3 h 346"/>
                <a:gd name="T82" fmla="*/ 183 w 200"/>
                <a:gd name="T83" fmla="*/ 12 h 346"/>
                <a:gd name="T84" fmla="*/ 190 w 200"/>
                <a:gd name="T85" fmla="*/ 14 h 346"/>
                <a:gd name="T86" fmla="*/ 195 w 200"/>
                <a:gd name="T87" fmla="*/ 72 h 346"/>
                <a:gd name="T88" fmla="*/ 199 w 200"/>
                <a:gd name="T89" fmla="*/ 156 h 346"/>
                <a:gd name="T90" fmla="*/ 200 w 200"/>
                <a:gd name="T91" fmla="*/ 175 h 346"/>
                <a:gd name="T92" fmla="*/ 195 w 200"/>
                <a:gd name="T93" fmla="*/ 190 h 346"/>
                <a:gd name="T94" fmla="*/ 159 w 200"/>
                <a:gd name="T95" fmla="*/ 254 h 346"/>
                <a:gd name="T96" fmla="*/ 149 w 200"/>
                <a:gd name="T97" fmla="*/ 270 h 346"/>
                <a:gd name="T98" fmla="*/ 102 w 200"/>
                <a:gd name="T99" fmla="*/ 329 h 346"/>
                <a:gd name="T100" fmla="*/ 79 w 200"/>
                <a:gd name="T101" fmla="*/ 346 h 346"/>
                <a:gd name="T102" fmla="*/ 74 w 200"/>
                <a:gd name="T103" fmla="*/ 342 h 346"/>
                <a:gd name="T104" fmla="*/ 102 w 200"/>
                <a:gd name="T105" fmla="*/ 264 h 346"/>
                <a:gd name="T106" fmla="*/ 111 w 200"/>
                <a:gd name="T107" fmla="*/ 219 h 346"/>
                <a:gd name="T108" fmla="*/ 117 w 200"/>
                <a:gd name="T109" fmla="*/ 194 h 346"/>
                <a:gd name="T110" fmla="*/ 80 w 200"/>
                <a:gd name="T111" fmla="*/ 192 h 346"/>
                <a:gd name="T112" fmla="*/ 9 w 200"/>
                <a:gd name="T113" fmla="*/ 185 h 346"/>
                <a:gd name="T114" fmla="*/ 8 w 200"/>
                <a:gd name="T115" fmla="*/ 180 h 346"/>
                <a:gd name="T116" fmla="*/ 0 w 200"/>
                <a:gd name="T117" fmla="*/ 141 h 346"/>
                <a:gd name="T118" fmla="*/ 4 w 200"/>
                <a:gd name="T119" fmla="*/ 61 h 346"/>
                <a:gd name="T120" fmla="*/ 11 w 200"/>
                <a:gd name="T121" fmla="*/ 15 h 346"/>
                <a:gd name="T122" fmla="*/ 46 w 200"/>
                <a:gd name="T123" fmla="*/ 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6">
                  <a:moveTo>
                    <a:pt x="123" y="281"/>
                  </a:moveTo>
                  <a:lnTo>
                    <a:pt x="119" y="283"/>
                  </a:lnTo>
                  <a:lnTo>
                    <a:pt x="115" y="286"/>
                  </a:lnTo>
                  <a:lnTo>
                    <a:pt x="114" y="290"/>
                  </a:lnTo>
                  <a:lnTo>
                    <a:pt x="123" y="281"/>
                  </a:lnTo>
                  <a:close/>
                  <a:moveTo>
                    <a:pt x="131" y="256"/>
                  </a:moveTo>
                  <a:lnTo>
                    <a:pt x="130" y="268"/>
                  </a:lnTo>
                  <a:lnTo>
                    <a:pt x="123" y="279"/>
                  </a:lnTo>
                  <a:lnTo>
                    <a:pt x="135" y="264"/>
                  </a:lnTo>
                  <a:lnTo>
                    <a:pt x="131" y="256"/>
                  </a:lnTo>
                  <a:close/>
                  <a:moveTo>
                    <a:pt x="155" y="173"/>
                  </a:moveTo>
                  <a:lnTo>
                    <a:pt x="153" y="175"/>
                  </a:lnTo>
                  <a:lnTo>
                    <a:pt x="155" y="176"/>
                  </a:lnTo>
                  <a:lnTo>
                    <a:pt x="155" y="176"/>
                  </a:lnTo>
                  <a:lnTo>
                    <a:pt x="155" y="173"/>
                  </a:lnTo>
                  <a:close/>
                  <a:moveTo>
                    <a:pt x="115" y="168"/>
                  </a:moveTo>
                  <a:lnTo>
                    <a:pt x="117" y="168"/>
                  </a:lnTo>
                  <a:lnTo>
                    <a:pt x="117" y="171"/>
                  </a:lnTo>
                  <a:lnTo>
                    <a:pt x="117" y="175"/>
                  </a:lnTo>
                  <a:lnTo>
                    <a:pt x="122" y="175"/>
                  </a:lnTo>
                  <a:lnTo>
                    <a:pt x="119" y="169"/>
                  </a:lnTo>
                  <a:lnTo>
                    <a:pt x="118" y="169"/>
                  </a:lnTo>
                  <a:lnTo>
                    <a:pt x="115" y="168"/>
                  </a:lnTo>
                  <a:close/>
                  <a:moveTo>
                    <a:pt x="30" y="165"/>
                  </a:moveTo>
                  <a:lnTo>
                    <a:pt x="30" y="167"/>
                  </a:lnTo>
                  <a:lnTo>
                    <a:pt x="29" y="169"/>
                  </a:lnTo>
                  <a:lnTo>
                    <a:pt x="28" y="172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20" y="172"/>
                  </a:lnTo>
                  <a:lnTo>
                    <a:pt x="19" y="171"/>
                  </a:lnTo>
                  <a:lnTo>
                    <a:pt x="17" y="176"/>
                  </a:lnTo>
                  <a:lnTo>
                    <a:pt x="47" y="173"/>
                  </a:lnTo>
                  <a:lnTo>
                    <a:pt x="42" y="168"/>
                  </a:lnTo>
                  <a:lnTo>
                    <a:pt x="39" y="169"/>
                  </a:lnTo>
                  <a:lnTo>
                    <a:pt x="37" y="169"/>
                  </a:lnTo>
                  <a:lnTo>
                    <a:pt x="34" y="169"/>
                  </a:lnTo>
                  <a:lnTo>
                    <a:pt x="32" y="167"/>
                  </a:lnTo>
                  <a:lnTo>
                    <a:pt x="30" y="165"/>
                  </a:lnTo>
                  <a:close/>
                  <a:moveTo>
                    <a:pt x="58" y="158"/>
                  </a:moveTo>
                  <a:lnTo>
                    <a:pt x="62" y="167"/>
                  </a:lnTo>
                  <a:lnTo>
                    <a:pt x="62" y="169"/>
                  </a:lnTo>
                  <a:lnTo>
                    <a:pt x="62" y="173"/>
                  </a:lnTo>
                  <a:lnTo>
                    <a:pt x="67" y="173"/>
                  </a:lnTo>
                  <a:lnTo>
                    <a:pt x="58" y="158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1"/>
                  </a:lnTo>
                  <a:lnTo>
                    <a:pt x="182" y="144"/>
                  </a:lnTo>
                  <a:lnTo>
                    <a:pt x="181" y="147"/>
                  </a:lnTo>
                  <a:lnTo>
                    <a:pt x="178" y="148"/>
                  </a:lnTo>
                  <a:lnTo>
                    <a:pt x="182" y="164"/>
                  </a:lnTo>
                  <a:lnTo>
                    <a:pt x="183" y="134"/>
                  </a:lnTo>
                  <a:lnTo>
                    <a:pt x="182" y="133"/>
                  </a:lnTo>
                  <a:lnTo>
                    <a:pt x="181" y="131"/>
                  </a:lnTo>
                  <a:lnTo>
                    <a:pt x="174" y="121"/>
                  </a:lnTo>
                  <a:close/>
                  <a:moveTo>
                    <a:pt x="50" y="96"/>
                  </a:moveTo>
                  <a:lnTo>
                    <a:pt x="53" y="100"/>
                  </a:lnTo>
                  <a:lnTo>
                    <a:pt x="51" y="97"/>
                  </a:lnTo>
                  <a:lnTo>
                    <a:pt x="50" y="96"/>
                  </a:lnTo>
                  <a:close/>
                  <a:moveTo>
                    <a:pt x="182" y="87"/>
                  </a:moveTo>
                  <a:lnTo>
                    <a:pt x="183" y="92"/>
                  </a:lnTo>
                  <a:lnTo>
                    <a:pt x="183" y="88"/>
                  </a:lnTo>
                  <a:lnTo>
                    <a:pt x="182" y="87"/>
                  </a:lnTo>
                  <a:close/>
                  <a:moveTo>
                    <a:pt x="19" y="70"/>
                  </a:moveTo>
                  <a:lnTo>
                    <a:pt x="19" y="103"/>
                  </a:lnTo>
                  <a:lnTo>
                    <a:pt x="19" y="116"/>
                  </a:lnTo>
                  <a:lnTo>
                    <a:pt x="21" y="117"/>
                  </a:lnTo>
                  <a:lnTo>
                    <a:pt x="22" y="118"/>
                  </a:lnTo>
                  <a:lnTo>
                    <a:pt x="32" y="130"/>
                  </a:lnTo>
                  <a:lnTo>
                    <a:pt x="20" y="99"/>
                  </a:lnTo>
                  <a:lnTo>
                    <a:pt x="20" y="96"/>
                  </a:lnTo>
                  <a:lnTo>
                    <a:pt x="20" y="93"/>
                  </a:lnTo>
                  <a:lnTo>
                    <a:pt x="22" y="92"/>
                  </a:lnTo>
                  <a:lnTo>
                    <a:pt x="25" y="91"/>
                  </a:lnTo>
                  <a:lnTo>
                    <a:pt x="28" y="91"/>
                  </a:lnTo>
                  <a:lnTo>
                    <a:pt x="19" y="70"/>
                  </a:lnTo>
                  <a:close/>
                  <a:moveTo>
                    <a:pt x="36" y="20"/>
                  </a:moveTo>
                  <a:lnTo>
                    <a:pt x="20" y="23"/>
                  </a:lnTo>
                  <a:lnTo>
                    <a:pt x="19" y="41"/>
                  </a:lnTo>
                  <a:lnTo>
                    <a:pt x="21" y="42"/>
                  </a:lnTo>
                  <a:lnTo>
                    <a:pt x="22" y="45"/>
                  </a:lnTo>
                  <a:lnTo>
                    <a:pt x="28" y="54"/>
                  </a:lnTo>
                  <a:lnTo>
                    <a:pt x="21" y="31"/>
                  </a:lnTo>
                  <a:lnTo>
                    <a:pt x="21" y="28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30" y="23"/>
                  </a:lnTo>
                  <a:lnTo>
                    <a:pt x="33" y="23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6" y="20"/>
                  </a:lnTo>
                  <a:close/>
                  <a:moveTo>
                    <a:pt x="164" y="20"/>
                  </a:moveTo>
                  <a:lnTo>
                    <a:pt x="166" y="25"/>
                  </a:lnTo>
                  <a:lnTo>
                    <a:pt x="182" y="53"/>
                  </a:lnTo>
                  <a:lnTo>
                    <a:pt x="182" y="24"/>
                  </a:lnTo>
                  <a:lnTo>
                    <a:pt x="181" y="24"/>
                  </a:lnTo>
                  <a:lnTo>
                    <a:pt x="164" y="20"/>
                  </a:lnTo>
                  <a:close/>
                  <a:moveTo>
                    <a:pt x="67" y="18"/>
                  </a:moveTo>
                  <a:lnTo>
                    <a:pt x="62" y="18"/>
                  </a:lnTo>
                  <a:lnTo>
                    <a:pt x="74" y="33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7" y="18"/>
                  </a:lnTo>
                  <a:close/>
                  <a:moveTo>
                    <a:pt x="143" y="18"/>
                  </a:moveTo>
                  <a:lnTo>
                    <a:pt x="156" y="35"/>
                  </a:lnTo>
                  <a:lnTo>
                    <a:pt x="153" y="28"/>
                  </a:lnTo>
                  <a:lnTo>
                    <a:pt x="147" y="18"/>
                  </a:lnTo>
                  <a:lnTo>
                    <a:pt x="143" y="18"/>
                  </a:lnTo>
                  <a:close/>
                  <a:moveTo>
                    <a:pt x="87" y="16"/>
                  </a:moveTo>
                  <a:lnTo>
                    <a:pt x="81" y="16"/>
                  </a:lnTo>
                  <a:lnTo>
                    <a:pt x="85" y="23"/>
                  </a:lnTo>
                  <a:lnTo>
                    <a:pt x="85" y="20"/>
                  </a:lnTo>
                  <a:lnTo>
                    <a:pt x="88" y="18"/>
                  </a:lnTo>
                  <a:lnTo>
                    <a:pt x="87" y="16"/>
                  </a:lnTo>
                  <a:close/>
                  <a:moveTo>
                    <a:pt x="79" y="0"/>
                  </a:moveTo>
                  <a:lnTo>
                    <a:pt x="113" y="0"/>
                  </a:lnTo>
                  <a:lnTo>
                    <a:pt x="146" y="4"/>
                  </a:lnTo>
                  <a:lnTo>
                    <a:pt x="148" y="3"/>
                  </a:lnTo>
                  <a:lnTo>
                    <a:pt x="149" y="3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83" y="12"/>
                  </a:lnTo>
                  <a:lnTo>
                    <a:pt x="185" y="14"/>
                  </a:lnTo>
                  <a:lnTo>
                    <a:pt x="187" y="14"/>
                  </a:lnTo>
                  <a:lnTo>
                    <a:pt x="190" y="14"/>
                  </a:lnTo>
                  <a:lnTo>
                    <a:pt x="191" y="15"/>
                  </a:lnTo>
                  <a:lnTo>
                    <a:pt x="193" y="18"/>
                  </a:lnTo>
                  <a:lnTo>
                    <a:pt x="195" y="72"/>
                  </a:lnTo>
                  <a:lnTo>
                    <a:pt x="198" y="129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1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80"/>
                  </a:lnTo>
                  <a:lnTo>
                    <a:pt x="197" y="185"/>
                  </a:lnTo>
                  <a:lnTo>
                    <a:pt x="195" y="190"/>
                  </a:lnTo>
                  <a:lnTo>
                    <a:pt x="191" y="196"/>
                  </a:lnTo>
                  <a:lnTo>
                    <a:pt x="177" y="226"/>
                  </a:lnTo>
                  <a:lnTo>
                    <a:pt x="159" y="254"/>
                  </a:lnTo>
                  <a:lnTo>
                    <a:pt x="157" y="258"/>
                  </a:lnTo>
                  <a:lnTo>
                    <a:pt x="156" y="260"/>
                  </a:lnTo>
                  <a:lnTo>
                    <a:pt x="149" y="270"/>
                  </a:lnTo>
                  <a:lnTo>
                    <a:pt x="135" y="290"/>
                  </a:lnTo>
                  <a:lnTo>
                    <a:pt x="119" y="311"/>
                  </a:lnTo>
                  <a:lnTo>
                    <a:pt x="102" y="329"/>
                  </a:lnTo>
                  <a:lnTo>
                    <a:pt x="83" y="345"/>
                  </a:lnTo>
                  <a:lnTo>
                    <a:pt x="81" y="346"/>
                  </a:lnTo>
                  <a:lnTo>
                    <a:pt x="79" y="346"/>
                  </a:lnTo>
                  <a:lnTo>
                    <a:pt x="76" y="345"/>
                  </a:lnTo>
                  <a:lnTo>
                    <a:pt x="75" y="343"/>
                  </a:lnTo>
                  <a:lnTo>
                    <a:pt x="74" y="342"/>
                  </a:lnTo>
                  <a:lnTo>
                    <a:pt x="75" y="340"/>
                  </a:lnTo>
                  <a:lnTo>
                    <a:pt x="89" y="302"/>
                  </a:lnTo>
                  <a:lnTo>
                    <a:pt x="102" y="264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1" y="219"/>
                  </a:lnTo>
                  <a:lnTo>
                    <a:pt x="113" y="218"/>
                  </a:lnTo>
                  <a:lnTo>
                    <a:pt x="113" y="215"/>
                  </a:lnTo>
                  <a:lnTo>
                    <a:pt x="117" y="194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2"/>
                  </a:lnTo>
                  <a:lnTo>
                    <a:pt x="46" y="190"/>
                  </a:lnTo>
                  <a:lnTo>
                    <a:pt x="12" y="186"/>
                  </a:lnTo>
                  <a:lnTo>
                    <a:pt x="9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8" y="180"/>
                  </a:lnTo>
                  <a:lnTo>
                    <a:pt x="7" y="179"/>
                  </a:lnTo>
                  <a:lnTo>
                    <a:pt x="2" y="160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2" y="103"/>
                  </a:lnTo>
                  <a:lnTo>
                    <a:pt x="4" y="61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46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283"/>
            <p:cNvSpPr>
              <a:spLocks noEditPoints="1"/>
            </p:cNvSpPr>
            <p:nvPr/>
          </p:nvSpPr>
          <p:spPr bwMode="auto">
            <a:xfrm>
              <a:off x="5354638" y="5653088"/>
              <a:ext cx="317500" cy="547688"/>
            </a:xfrm>
            <a:custGeom>
              <a:avLst/>
              <a:gdLst>
                <a:gd name="T0" fmla="*/ 116 w 200"/>
                <a:gd name="T1" fmla="*/ 286 h 345"/>
                <a:gd name="T2" fmla="*/ 132 w 200"/>
                <a:gd name="T3" fmla="*/ 255 h 345"/>
                <a:gd name="T4" fmla="*/ 134 w 200"/>
                <a:gd name="T5" fmla="*/ 264 h 345"/>
                <a:gd name="T6" fmla="*/ 154 w 200"/>
                <a:gd name="T7" fmla="*/ 174 h 345"/>
                <a:gd name="T8" fmla="*/ 154 w 200"/>
                <a:gd name="T9" fmla="*/ 174 h 345"/>
                <a:gd name="T10" fmla="*/ 116 w 200"/>
                <a:gd name="T11" fmla="*/ 171 h 345"/>
                <a:gd name="T12" fmla="*/ 119 w 200"/>
                <a:gd name="T13" fmla="*/ 169 h 345"/>
                <a:gd name="T14" fmla="*/ 30 w 200"/>
                <a:gd name="T15" fmla="*/ 165 h 345"/>
                <a:gd name="T16" fmla="*/ 27 w 200"/>
                <a:gd name="T17" fmla="*/ 171 h 345"/>
                <a:gd name="T18" fmla="*/ 19 w 200"/>
                <a:gd name="T19" fmla="*/ 171 h 345"/>
                <a:gd name="T20" fmla="*/ 47 w 200"/>
                <a:gd name="T21" fmla="*/ 173 h 345"/>
                <a:gd name="T22" fmla="*/ 36 w 200"/>
                <a:gd name="T23" fmla="*/ 169 h 345"/>
                <a:gd name="T24" fmla="*/ 30 w 200"/>
                <a:gd name="T25" fmla="*/ 165 h 345"/>
                <a:gd name="T26" fmla="*/ 61 w 200"/>
                <a:gd name="T27" fmla="*/ 170 h 345"/>
                <a:gd name="T28" fmla="*/ 57 w 200"/>
                <a:gd name="T29" fmla="*/ 157 h 345"/>
                <a:gd name="T30" fmla="*/ 183 w 200"/>
                <a:gd name="T31" fmla="*/ 140 h 345"/>
                <a:gd name="T32" fmla="*/ 178 w 200"/>
                <a:gd name="T33" fmla="*/ 148 h 345"/>
                <a:gd name="T34" fmla="*/ 182 w 200"/>
                <a:gd name="T35" fmla="*/ 132 h 345"/>
                <a:gd name="T36" fmla="*/ 49 w 200"/>
                <a:gd name="T37" fmla="*/ 97 h 345"/>
                <a:gd name="T38" fmla="*/ 49 w 200"/>
                <a:gd name="T39" fmla="*/ 97 h 345"/>
                <a:gd name="T40" fmla="*/ 183 w 200"/>
                <a:gd name="T41" fmla="*/ 89 h 345"/>
                <a:gd name="T42" fmla="*/ 18 w 200"/>
                <a:gd name="T43" fmla="*/ 102 h 345"/>
                <a:gd name="T44" fmla="*/ 22 w 200"/>
                <a:gd name="T45" fmla="*/ 118 h 345"/>
                <a:gd name="T46" fmla="*/ 19 w 200"/>
                <a:gd name="T47" fmla="*/ 95 h 345"/>
                <a:gd name="T48" fmla="*/ 25 w 200"/>
                <a:gd name="T49" fmla="*/ 90 h 345"/>
                <a:gd name="T50" fmla="*/ 35 w 200"/>
                <a:gd name="T51" fmla="*/ 21 h 345"/>
                <a:gd name="T52" fmla="*/ 21 w 200"/>
                <a:gd name="T53" fmla="*/ 42 h 345"/>
                <a:gd name="T54" fmla="*/ 21 w 200"/>
                <a:gd name="T55" fmla="*/ 30 h 345"/>
                <a:gd name="T56" fmla="*/ 23 w 200"/>
                <a:gd name="T57" fmla="*/ 25 h 345"/>
                <a:gd name="T58" fmla="*/ 30 w 200"/>
                <a:gd name="T59" fmla="*/ 22 h 345"/>
                <a:gd name="T60" fmla="*/ 38 w 200"/>
                <a:gd name="T61" fmla="*/ 25 h 345"/>
                <a:gd name="T62" fmla="*/ 163 w 200"/>
                <a:gd name="T63" fmla="*/ 19 h 345"/>
                <a:gd name="T64" fmla="*/ 182 w 200"/>
                <a:gd name="T65" fmla="*/ 23 h 345"/>
                <a:gd name="T66" fmla="*/ 66 w 200"/>
                <a:gd name="T67" fmla="*/ 17 h 345"/>
                <a:gd name="T68" fmla="*/ 68 w 200"/>
                <a:gd name="T69" fmla="*/ 22 h 345"/>
                <a:gd name="T70" fmla="*/ 142 w 200"/>
                <a:gd name="T71" fmla="*/ 17 h 345"/>
                <a:gd name="T72" fmla="*/ 146 w 200"/>
                <a:gd name="T73" fmla="*/ 17 h 345"/>
                <a:gd name="T74" fmla="*/ 81 w 200"/>
                <a:gd name="T75" fmla="*/ 17 h 345"/>
                <a:gd name="T76" fmla="*/ 87 w 200"/>
                <a:gd name="T77" fmla="*/ 18 h 345"/>
                <a:gd name="T78" fmla="*/ 112 w 200"/>
                <a:gd name="T79" fmla="*/ 0 h 345"/>
                <a:gd name="T80" fmla="*/ 150 w 200"/>
                <a:gd name="T81" fmla="*/ 4 h 345"/>
                <a:gd name="T82" fmla="*/ 183 w 200"/>
                <a:gd name="T83" fmla="*/ 13 h 345"/>
                <a:gd name="T84" fmla="*/ 189 w 200"/>
                <a:gd name="T85" fmla="*/ 13 h 345"/>
                <a:gd name="T86" fmla="*/ 196 w 200"/>
                <a:gd name="T87" fmla="*/ 73 h 345"/>
                <a:gd name="T88" fmla="*/ 199 w 200"/>
                <a:gd name="T89" fmla="*/ 156 h 345"/>
                <a:gd name="T90" fmla="*/ 200 w 200"/>
                <a:gd name="T91" fmla="*/ 175 h 345"/>
                <a:gd name="T92" fmla="*/ 195 w 200"/>
                <a:gd name="T93" fmla="*/ 191 h 345"/>
                <a:gd name="T94" fmla="*/ 159 w 200"/>
                <a:gd name="T95" fmla="*/ 254 h 345"/>
                <a:gd name="T96" fmla="*/ 149 w 200"/>
                <a:gd name="T97" fmla="*/ 269 h 345"/>
                <a:gd name="T98" fmla="*/ 102 w 200"/>
                <a:gd name="T99" fmla="*/ 328 h 345"/>
                <a:gd name="T100" fmla="*/ 78 w 200"/>
                <a:gd name="T101" fmla="*/ 345 h 345"/>
                <a:gd name="T102" fmla="*/ 74 w 200"/>
                <a:gd name="T103" fmla="*/ 341 h 345"/>
                <a:gd name="T104" fmla="*/ 102 w 200"/>
                <a:gd name="T105" fmla="*/ 263 h 345"/>
                <a:gd name="T106" fmla="*/ 111 w 200"/>
                <a:gd name="T107" fmla="*/ 218 h 345"/>
                <a:gd name="T108" fmla="*/ 116 w 200"/>
                <a:gd name="T109" fmla="*/ 195 h 345"/>
                <a:gd name="T110" fmla="*/ 80 w 200"/>
                <a:gd name="T111" fmla="*/ 191 h 345"/>
                <a:gd name="T112" fmla="*/ 9 w 200"/>
                <a:gd name="T113" fmla="*/ 186 h 345"/>
                <a:gd name="T114" fmla="*/ 8 w 200"/>
                <a:gd name="T115" fmla="*/ 179 h 345"/>
                <a:gd name="T116" fmla="*/ 0 w 200"/>
                <a:gd name="T117" fmla="*/ 141 h 345"/>
                <a:gd name="T118" fmla="*/ 4 w 200"/>
                <a:gd name="T119" fmla="*/ 60 h 345"/>
                <a:gd name="T120" fmla="*/ 10 w 200"/>
                <a:gd name="T121" fmla="*/ 14 h 345"/>
                <a:gd name="T122" fmla="*/ 45 w 200"/>
                <a:gd name="T123" fmla="*/ 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5">
                  <a:moveTo>
                    <a:pt x="123" y="280"/>
                  </a:moveTo>
                  <a:lnTo>
                    <a:pt x="119" y="282"/>
                  </a:lnTo>
                  <a:lnTo>
                    <a:pt x="116" y="286"/>
                  </a:lnTo>
                  <a:lnTo>
                    <a:pt x="114" y="290"/>
                  </a:lnTo>
                  <a:lnTo>
                    <a:pt x="123" y="280"/>
                  </a:lnTo>
                  <a:close/>
                  <a:moveTo>
                    <a:pt x="132" y="255"/>
                  </a:moveTo>
                  <a:lnTo>
                    <a:pt x="129" y="268"/>
                  </a:lnTo>
                  <a:lnTo>
                    <a:pt x="124" y="279"/>
                  </a:lnTo>
                  <a:lnTo>
                    <a:pt x="134" y="264"/>
                  </a:lnTo>
                  <a:lnTo>
                    <a:pt x="132" y="255"/>
                  </a:lnTo>
                  <a:close/>
                  <a:moveTo>
                    <a:pt x="154" y="174"/>
                  </a:moveTo>
                  <a:lnTo>
                    <a:pt x="154" y="174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4"/>
                  </a:lnTo>
                  <a:close/>
                  <a:moveTo>
                    <a:pt x="116" y="167"/>
                  </a:moveTo>
                  <a:lnTo>
                    <a:pt x="116" y="169"/>
                  </a:lnTo>
                  <a:lnTo>
                    <a:pt x="116" y="171"/>
                  </a:lnTo>
                  <a:lnTo>
                    <a:pt x="116" y="174"/>
                  </a:lnTo>
                  <a:lnTo>
                    <a:pt x="121" y="174"/>
                  </a:lnTo>
                  <a:lnTo>
                    <a:pt x="119" y="169"/>
                  </a:lnTo>
                  <a:lnTo>
                    <a:pt x="117" y="169"/>
                  </a:lnTo>
                  <a:lnTo>
                    <a:pt x="116" y="167"/>
                  </a:lnTo>
                  <a:close/>
                  <a:moveTo>
                    <a:pt x="30" y="165"/>
                  </a:moveTo>
                  <a:lnTo>
                    <a:pt x="30" y="166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19" y="171"/>
                  </a:lnTo>
                  <a:lnTo>
                    <a:pt x="18" y="170"/>
                  </a:lnTo>
                  <a:lnTo>
                    <a:pt x="17" y="175"/>
                  </a:lnTo>
                  <a:lnTo>
                    <a:pt x="47" y="173"/>
                  </a:lnTo>
                  <a:lnTo>
                    <a:pt x="42" y="167"/>
                  </a:lnTo>
                  <a:lnTo>
                    <a:pt x="40" y="169"/>
                  </a:lnTo>
                  <a:lnTo>
                    <a:pt x="36" y="169"/>
                  </a:lnTo>
                  <a:lnTo>
                    <a:pt x="34" y="169"/>
                  </a:lnTo>
                  <a:lnTo>
                    <a:pt x="31" y="167"/>
                  </a:lnTo>
                  <a:lnTo>
                    <a:pt x="30" y="165"/>
                  </a:lnTo>
                  <a:close/>
                  <a:moveTo>
                    <a:pt x="57" y="157"/>
                  </a:moveTo>
                  <a:lnTo>
                    <a:pt x="61" y="166"/>
                  </a:lnTo>
                  <a:lnTo>
                    <a:pt x="61" y="170"/>
                  </a:lnTo>
                  <a:lnTo>
                    <a:pt x="61" y="173"/>
                  </a:lnTo>
                  <a:lnTo>
                    <a:pt x="66" y="173"/>
                  </a:lnTo>
                  <a:lnTo>
                    <a:pt x="57" y="157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0"/>
                  </a:lnTo>
                  <a:lnTo>
                    <a:pt x="182" y="144"/>
                  </a:lnTo>
                  <a:lnTo>
                    <a:pt x="180" y="146"/>
                  </a:lnTo>
                  <a:lnTo>
                    <a:pt x="178" y="148"/>
                  </a:lnTo>
                  <a:lnTo>
                    <a:pt x="182" y="163"/>
                  </a:lnTo>
                  <a:lnTo>
                    <a:pt x="183" y="133"/>
                  </a:lnTo>
                  <a:lnTo>
                    <a:pt x="182" y="132"/>
                  </a:lnTo>
                  <a:lnTo>
                    <a:pt x="180" y="131"/>
                  </a:lnTo>
                  <a:lnTo>
                    <a:pt x="174" y="121"/>
                  </a:lnTo>
                  <a:close/>
                  <a:moveTo>
                    <a:pt x="49" y="97"/>
                  </a:moveTo>
                  <a:lnTo>
                    <a:pt x="52" y="99"/>
                  </a:lnTo>
                  <a:lnTo>
                    <a:pt x="51" y="97"/>
                  </a:lnTo>
                  <a:lnTo>
                    <a:pt x="49" y="97"/>
                  </a:lnTo>
                  <a:close/>
                  <a:moveTo>
                    <a:pt x="182" y="86"/>
                  </a:moveTo>
                  <a:lnTo>
                    <a:pt x="183" y="91"/>
                  </a:lnTo>
                  <a:lnTo>
                    <a:pt x="183" y="89"/>
                  </a:lnTo>
                  <a:lnTo>
                    <a:pt x="182" y="86"/>
                  </a:lnTo>
                  <a:close/>
                  <a:moveTo>
                    <a:pt x="18" y="69"/>
                  </a:moveTo>
                  <a:lnTo>
                    <a:pt x="18" y="102"/>
                  </a:lnTo>
                  <a:lnTo>
                    <a:pt x="18" y="115"/>
                  </a:lnTo>
                  <a:lnTo>
                    <a:pt x="21" y="116"/>
                  </a:lnTo>
                  <a:lnTo>
                    <a:pt x="22" y="118"/>
                  </a:lnTo>
                  <a:lnTo>
                    <a:pt x="31" y="131"/>
                  </a:lnTo>
                  <a:lnTo>
                    <a:pt x="19" y="98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22" y="91"/>
                  </a:lnTo>
                  <a:lnTo>
                    <a:pt x="25" y="90"/>
                  </a:lnTo>
                  <a:lnTo>
                    <a:pt x="27" y="90"/>
                  </a:lnTo>
                  <a:lnTo>
                    <a:pt x="18" y="69"/>
                  </a:lnTo>
                  <a:close/>
                  <a:moveTo>
                    <a:pt x="35" y="21"/>
                  </a:moveTo>
                  <a:lnTo>
                    <a:pt x="19" y="22"/>
                  </a:lnTo>
                  <a:lnTo>
                    <a:pt x="19" y="40"/>
                  </a:lnTo>
                  <a:lnTo>
                    <a:pt x="21" y="42"/>
                  </a:lnTo>
                  <a:lnTo>
                    <a:pt x="22" y="44"/>
                  </a:lnTo>
                  <a:lnTo>
                    <a:pt x="27" y="53"/>
                  </a:lnTo>
                  <a:lnTo>
                    <a:pt x="21" y="30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3" y="25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5" y="23"/>
                  </a:lnTo>
                  <a:lnTo>
                    <a:pt x="38" y="25"/>
                  </a:lnTo>
                  <a:lnTo>
                    <a:pt x="38" y="26"/>
                  </a:lnTo>
                  <a:lnTo>
                    <a:pt x="35" y="21"/>
                  </a:lnTo>
                  <a:close/>
                  <a:moveTo>
                    <a:pt x="163" y="19"/>
                  </a:moveTo>
                  <a:lnTo>
                    <a:pt x="166" y="25"/>
                  </a:lnTo>
                  <a:lnTo>
                    <a:pt x="183" y="52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63" y="19"/>
                  </a:lnTo>
                  <a:close/>
                  <a:moveTo>
                    <a:pt x="66" y="17"/>
                  </a:moveTo>
                  <a:lnTo>
                    <a:pt x="61" y="18"/>
                  </a:lnTo>
                  <a:lnTo>
                    <a:pt x="73" y="34"/>
                  </a:lnTo>
                  <a:lnTo>
                    <a:pt x="68" y="22"/>
                  </a:lnTo>
                  <a:lnTo>
                    <a:pt x="66" y="19"/>
                  </a:lnTo>
                  <a:lnTo>
                    <a:pt x="66" y="17"/>
                  </a:lnTo>
                  <a:close/>
                  <a:moveTo>
                    <a:pt x="142" y="17"/>
                  </a:moveTo>
                  <a:lnTo>
                    <a:pt x="155" y="34"/>
                  </a:lnTo>
                  <a:lnTo>
                    <a:pt x="153" y="27"/>
                  </a:lnTo>
                  <a:lnTo>
                    <a:pt x="146" y="17"/>
                  </a:lnTo>
                  <a:lnTo>
                    <a:pt x="142" y="17"/>
                  </a:lnTo>
                  <a:close/>
                  <a:moveTo>
                    <a:pt x="87" y="15"/>
                  </a:moveTo>
                  <a:lnTo>
                    <a:pt x="81" y="17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87" y="15"/>
                  </a:lnTo>
                  <a:close/>
                  <a:moveTo>
                    <a:pt x="78" y="0"/>
                  </a:moveTo>
                  <a:lnTo>
                    <a:pt x="112" y="0"/>
                  </a:lnTo>
                  <a:lnTo>
                    <a:pt x="145" y="4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83" y="13"/>
                  </a:lnTo>
                  <a:lnTo>
                    <a:pt x="184" y="13"/>
                  </a:lnTo>
                  <a:lnTo>
                    <a:pt x="187" y="13"/>
                  </a:lnTo>
                  <a:lnTo>
                    <a:pt x="189" y="13"/>
                  </a:lnTo>
                  <a:lnTo>
                    <a:pt x="191" y="15"/>
                  </a:lnTo>
                  <a:lnTo>
                    <a:pt x="192" y="18"/>
                  </a:lnTo>
                  <a:lnTo>
                    <a:pt x="196" y="73"/>
                  </a:lnTo>
                  <a:lnTo>
                    <a:pt x="197" y="128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0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79"/>
                  </a:lnTo>
                  <a:lnTo>
                    <a:pt x="197" y="186"/>
                  </a:lnTo>
                  <a:lnTo>
                    <a:pt x="195" y="191"/>
                  </a:lnTo>
                  <a:lnTo>
                    <a:pt x="191" y="195"/>
                  </a:lnTo>
                  <a:lnTo>
                    <a:pt x="176" y="225"/>
                  </a:lnTo>
                  <a:lnTo>
                    <a:pt x="159" y="254"/>
                  </a:lnTo>
                  <a:lnTo>
                    <a:pt x="158" y="258"/>
                  </a:lnTo>
                  <a:lnTo>
                    <a:pt x="155" y="260"/>
                  </a:lnTo>
                  <a:lnTo>
                    <a:pt x="149" y="269"/>
                  </a:lnTo>
                  <a:lnTo>
                    <a:pt x="134" y="290"/>
                  </a:lnTo>
                  <a:lnTo>
                    <a:pt x="119" y="310"/>
                  </a:lnTo>
                  <a:lnTo>
                    <a:pt x="102" y="328"/>
                  </a:lnTo>
                  <a:lnTo>
                    <a:pt x="82" y="345"/>
                  </a:lnTo>
                  <a:lnTo>
                    <a:pt x="81" y="345"/>
                  </a:lnTo>
                  <a:lnTo>
                    <a:pt x="78" y="345"/>
                  </a:lnTo>
                  <a:lnTo>
                    <a:pt x="77" y="344"/>
                  </a:lnTo>
                  <a:lnTo>
                    <a:pt x="74" y="343"/>
                  </a:lnTo>
                  <a:lnTo>
                    <a:pt x="74" y="341"/>
                  </a:lnTo>
                  <a:lnTo>
                    <a:pt x="74" y="339"/>
                  </a:lnTo>
                  <a:lnTo>
                    <a:pt x="89" y="301"/>
                  </a:lnTo>
                  <a:lnTo>
                    <a:pt x="102" y="263"/>
                  </a:lnTo>
                  <a:lnTo>
                    <a:pt x="112" y="221"/>
                  </a:lnTo>
                  <a:lnTo>
                    <a:pt x="112" y="221"/>
                  </a:lnTo>
                  <a:lnTo>
                    <a:pt x="111" y="218"/>
                  </a:lnTo>
                  <a:lnTo>
                    <a:pt x="112" y="217"/>
                  </a:lnTo>
                  <a:lnTo>
                    <a:pt x="114" y="216"/>
                  </a:lnTo>
                  <a:lnTo>
                    <a:pt x="116" y="195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1"/>
                  </a:lnTo>
                  <a:lnTo>
                    <a:pt x="45" y="190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8" y="183"/>
                  </a:lnTo>
                  <a:lnTo>
                    <a:pt x="8" y="182"/>
                  </a:lnTo>
                  <a:lnTo>
                    <a:pt x="8" y="179"/>
                  </a:lnTo>
                  <a:lnTo>
                    <a:pt x="6" y="178"/>
                  </a:lnTo>
                  <a:lnTo>
                    <a:pt x="2" y="159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1" y="102"/>
                  </a:lnTo>
                  <a:lnTo>
                    <a:pt x="4" y="60"/>
                  </a:lnTo>
                  <a:lnTo>
                    <a:pt x="8" y="19"/>
                  </a:lnTo>
                  <a:lnTo>
                    <a:pt x="9" y="17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45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84"/>
            <p:cNvSpPr>
              <a:spLocks noEditPoints="1"/>
            </p:cNvSpPr>
            <p:nvPr/>
          </p:nvSpPr>
          <p:spPr bwMode="auto">
            <a:xfrm>
              <a:off x="3209925" y="4291013"/>
              <a:ext cx="2181225" cy="2155825"/>
            </a:xfrm>
            <a:custGeom>
              <a:avLst/>
              <a:gdLst>
                <a:gd name="T0" fmla="*/ 819 w 1374"/>
                <a:gd name="T1" fmla="*/ 1342 h 1358"/>
                <a:gd name="T2" fmla="*/ 803 w 1374"/>
                <a:gd name="T3" fmla="*/ 1325 h 1358"/>
                <a:gd name="T4" fmla="*/ 771 w 1374"/>
                <a:gd name="T5" fmla="*/ 1292 h 1358"/>
                <a:gd name="T6" fmla="*/ 60 w 1374"/>
                <a:gd name="T7" fmla="*/ 1144 h 1358"/>
                <a:gd name="T8" fmla="*/ 74 w 1374"/>
                <a:gd name="T9" fmla="*/ 1142 h 1358"/>
                <a:gd name="T10" fmla="*/ 74 w 1374"/>
                <a:gd name="T11" fmla="*/ 1142 h 1358"/>
                <a:gd name="T12" fmla="*/ 93 w 1374"/>
                <a:gd name="T13" fmla="*/ 1142 h 1358"/>
                <a:gd name="T14" fmla="*/ 43 w 1374"/>
                <a:gd name="T15" fmla="*/ 1142 h 1358"/>
                <a:gd name="T16" fmla="*/ 637 w 1374"/>
                <a:gd name="T17" fmla="*/ 1172 h 1358"/>
                <a:gd name="T18" fmla="*/ 678 w 1374"/>
                <a:gd name="T19" fmla="*/ 1201 h 1358"/>
                <a:gd name="T20" fmla="*/ 34 w 1374"/>
                <a:gd name="T21" fmla="*/ 1121 h 1358"/>
                <a:gd name="T22" fmla="*/ 34 w 1374"/>
                <a:gd name="T23" fmla="*/ 1112 h 1358"/>
                <a:gd name="T24" fmla="*/ 279 w 1374"/>
                <a:gd name="T25" fmla="*/ 1105 h 1358"/>
                <a:gd name="T26" fmla="*/ 303 w 1374"/>
                <a:gd name="T27" fmla="*/ 1108 h 1358"/>
                <a:gd name="T28" fmla="*/ 488 w 1374"/>
                <a:gd name="T29" fmla="*/ 1105 h 1358"/>
                <a:gd name="T30" fmla="*/ 32 w 1374"/>
                <a:gd name="T31" fmla="*/ 1103 h 1358"/>
                <a:gd name="T32" fmla="*/ 940 w 1374"/>
                <a:gd name="T33" fmla="*/ 1144 h 1358"/>
                <a:gd name="T34" fmla="*/ 934 w 1374"/>
                <a:gd name="T35" fmla="*/ 1158 h 1358"/>
                <a:gd name="T36" fmla="*/ 976 w 1374"/>
                <a:gd name="T37" fmla="*/ 1089 h 1358"/>
                <a:gd name="T38" fmla="*/ 38 w 1374"/>
                <a:gd name="T39" fmla="*/ 1091 h 1358"/>
                <a:gd name="T40" fmla="*/ 28 w 1374"/>
                <a:gd name="T41" fmla="*/ 867 h 1358"/>
                <a:gd name="T42" fmla="*/ 28 w 1374"/>
                <a:gd name="T43" fmla="*/ 528 h 1358"/>
                <a:gd name="T44" fmla="*/ 26 w 1374"/>
                <a:gd name="T45" fmla="*/ 0 h 1358"/>
                <a:gd name="T46" fmla="*/ 32 w 1374"/>
                <a:gd name="T47" fmla="*/ 6 h 1358"/>
                <a:gd name="T48" fmla="*/ 64 w 1374"/>
                <a:gd name="T49" fmla="*/ 576 h 1358"/>
                <a:gd name="T50" fmla="*/ 251 w 1374"/>
                <a:gd name="T51" fmla="*/ 1088 h 1358"/>
                <a:gd name="T52" fmla="*/ 504 w 1374"/>
                <a:gd name="T53" fmla="*/ 1082 h 1358"/>
                <a:gd name="T54" fmla="*/ 578 w 1374"/>
                <a:gd name="T55" fmla="*/ 1074 h 1358"/>
                <a:gd name="T56" fmla="*/ 667 w 1374"/>
                <a:gd name="T57" fmla="*/ 1156 h 1358"/>
                <a:gd name="T58" fmla="*/ 792 w 1374"/>
                <a:gd name="T59" fmla="*/ 1283 h 1358"/>
                <a:gd name="T60" fmla="*/ 904 w 1374"/>
                <a:gd name="T61" fmla="*/ 1164 h 1358"/>
                <a:gd name="T62" fmla="*/ 974 w 1374"/>
                <a:gd name="T63" fmla="*/ 1068 h 1358"/>
                <a:gd name="T64" fmla="*/ 1031 w 1374"/>
                <a:gd name="T65" fmla="*/ 1065 h 1358"/>
                <a:gd name="T66" fmla="*/ 1310 w 1374"/>
                <a:gd name="T67" fmla="*/ 1068 h 1358"/>
                <a:gd name="T68" fmla="*/ 1372 w 1374"/>
                <a:gd name="T69" fmla="*/ 1078 h 1358"/>
                <a:gd name="T70" fmla="*/ 1369 w 1374"/>
                <a:gd name="T71" fmla="*/ 1084 h 1358"/>
                <a:gd name="T72" fmla="*/ 1347 w 1374"/>
                <a:gd name="T73" fmla="*/ 1092 h 1358"/>
                <a:gd name="T74" fmla="*/ 1341 w 1374"/>
                <a:gd name="T75" fmla="*/ 1099 h 1358"/>
                <a:gd name="T76" fmla="*/ 1373 w 1374"/>
                <a:gd name="T77" fmla="*/ 1106 h 1358"/>
                <a:gd name="T78" fmla="*/ 1373 w 1374"/>
                <a:gd name="T79" fmla="*/ 1114 h 1358"/>
                <a:gd name="T80" fmla="*/ 1359 w 1374"/>
                <a:gd name="T81" fmla="*/ 1117 h 1358"/>
                <a:gd name="T82" fmla="*/ 1362 w 1374"/>
                <a:gd name="T83" fmla="*/ 1125 h 1358"/>
                <a:gd name="T84" fmla="*/ 1297 w 1374"/>
                <a:gd name="T85" fmla="*/ 1129 h 1358"/>
                <a:gd name="T86" fmla="*/ 1013 w 1374"/>
                <a:gd name="T87" fmla="*/ 1096 h 1358"/>
                <a:gd name="T88" fmla="*/ 889 w 1374"/>
                <a:gd name="T89" fmla="*/ 1266 h 1358"/>
                <a:gd name="T90" fmla="*/ 820 w 1374"/>
                <a:gd name="T91" fmla="*/ 1358 h 1358"/>
                <a:gd name="T92" fmla="*/ 768 w 1374"/>
                <a:gd name="T93" fmla="*/ 1319 h 1358"/>
                <a:gd name="T94" fmla="*/ 561 w 1374"/>
                <a:gd name="T95" fmla="*/ 1129 h 1358"/>
                <a:gd name="T96" fmla="*/ 60 w 1374"/>
                <a:gd name="T97" fmla="*/ 1163 h 1358"/>
                <a:gd name="T98" fmla="*/ 49 w 1374"/>
                <a:gd name="T99" fmla="*/ 1168 h 1358"/>
                <a:gd name="T100" fmla="*/ 25 w 1374"/>
                <a:gd name="T101" fmla="*/ 1164 h 1358"/>
                <a:gd name="T102" fmla="*/ 14 w 1374"/>
                <a:gd name="T103" fmla="*/ 1169 h 1358"/>
                <a:gd name="T104" fmla="*/ 5 w 1374"/>
                <a:gd name="T105" fmla="*/ 1163 h 1358"/>
                <a:gd name="T106" fmla="*/ 1 w 1374"/>
                <a:gd name="T107" fmla="*/ 1156 h 1358"/>
                <a:gd name="T108" fmla="*/ 2 w 1374"/>
                <a:gd name="T109" fmla="*/ 714 h 1358"/>
                <a:gd name="T110" fmla="*/ 15 w 1374"/>
                <a:gd name="T111" fmla="*/ 26 h 1358"/>
                <a:gd name="T112" fmla="*/ 19 w 1374"/>
                <a:gd name="T113" fmla="*/ 11 h 1358"/>
                <a:gd name="T114" fmla="*/ 23 w 1374"/>
                <a:gd name="T115" fmla="*/ 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4" h="1358">
                  <a:moveTo>
                    <a:pt x="822" y="1332"/>
                  </a:moveTo>
                  <a:lnTo>
                    <a:pt x="819" y="1334"/>
                  </a:lnTo>
                  <a:lnTo>
                    <a:pt x="815" y="1338"/>
                  </a:lnTo>
                  <a:lnTo>
                    <a:pt x="819" y="1342"/>
                  </a:lnTo>
                  <a:lnTo>
                    <a:pt x="826" y="1333"/>
                  </a:lnTo>
                  <a:lnTo>
                    <a:pt x="823" y="1333"/>
                  </a:lnTo>
                  <a:lnTo>
                    <a:pt x="822" y="1332"/>
                  </a:lnTo>
                  <a:close/>
                  <a:moveTo>
                    <a:pt x="803" y="1325"/>
                  </a:moveTo>
                  <a:lnTo>
                    <a:pt x="807" y="1330"/>
                  </a:lnTo>
                  <a:lnTo>
                    <a:pt x="807" y="1329"/>
                  </a:lnTo>
                  <a:lnTo>
                    <a:pt x="803" y="1325"/>
                  </a:lnTo>
                  <a:close/>
                  <a:moveTo>
                    <a:pt x="771" y="1292"/>
                  </a:moveTo>
                  <a:lnTo>
                    <a:pt x="775" y="1296"/>
                  </a:lnTo>
                  <a:lnTo>
                    <a:pt x="772" y="1292"/>
                  </a:lnTo>
                  <a:lnTo>
                    <a:pt x="771" y="1292"/>
                  </a:lnTo>
                  <a:close/>
                  <a:moveTo>
                    <a:pt x="60" y="1144"/>
                  </a:moveTo>
                  <a:lnTo>
                    <a:pt x="60" y="1144"/>
                  </a:lnTo>
                  <a:lnTo>
                    <a:pt x="60" y="1144"/>
                  </a:lnTo>
                  <a:lnTo>
                    <a:pt x="60" y="1144"/>
                  </a:lnTo>
                  <a:close/>
                  <a:moveTo>
                    <a:pt x="74" y="1142"/>
                  </a:moveTo>
                  <a:lnTo>
                    <a:pt x="72" y="1142"/>
                  </a:lnTo>
                  <a:lnTo>
                    <a:pt x="70" y="1144"/>
                  </a:lnTo>
                  <a:lnTo>
                    <a:pt x="74" y="1143"/>
                  </a:lnTo>
                  <a:lnTo>
                    <a:pt x="74" y="1142"/>
                  </a:lnTo>
                  <a:close/>
                  <a:moveTo>
                    <a:pt x="93" y="1142"/>
                  </a:moveTo>
                  <a:lnTo>
                    <a:pt x="90" y="1142"/>
                  </a:lnTo>
                  <a:lnTo>
                    <a:pt x="90" y="1142"/>
                  </a:lnTo>
                  <a:lnTo>
                    <a:pt x="93" y="1142"/>
                  </a:lnTo>
                  <a:close/>
                  <a:moveTo>
                    <a:pt x="32" y="1142"/>
                  </a:moveTo>
                  <a:lnTo>
                    <a:pt x="32" y="1148"/>
                  </a:lnTo>
                  <a:lnTo>
                    <a:pt x="43" y="1147"/>
                  </a:lnTo>
                  <a:lnTo>
                    <a:pt x="43" y="1142"/>
                  </a:lnTo>
                  <a:lnTo>
                    <a:pt x="32" y="1142"/>
                  </a:lnTo>
                  <a:close/>
                  <a:moveTo>
                    <a:pt x="602" y="1126"/>
                  </a:moveTo>
                  <a:lnTo>
                    <a:pt x="581" y="1127"/>
                  </a:lnTo>
                  <a:lnTo>
                    <a:pt x="637" y="1172"/>
                  </a:lnTo>
                  <a:lnTo>
                    <a:pt x="692" y="1220"/>
                  </a:lnTo>
                  <a:lnTo>
                    <a:pt x="716" y="1241"/>
                  </a:lnTo>
                  <a:lnTo>
                    <a:pt x="697" y="1220"/>
                  </a:lnTo>
                  <a:lnTo>
                    <a:pt x="678" y="1201"/>
                  </a:lnTo>
                  <a:lnTo>
                    <a:pt x="602" y="1126"/>
                  </a:lnTo>
                  <a:close/>
                  <a:moveTo>
                    <a:pt x="32" y="1112"/>
                  </a:moveTo>
                  <a:lnTo>
                    <a:pt x="32" y="1121"/>
                  </a:lnTo>
                  <a:lnTo>
                    <a:pt x="34" y="1121"/>
                  </a:lnTo>
                  <a:lnTo>
                    <a:pt x="40" y="1121"/>
                  </a:lnTo>
                  <a:lnTo>
                    <a:pt x="40" y="1112"/>
                  </a:lnTo>
                  <a:lnTo>
                    <a:pt x="36" y="1113"/>
                  </a:lnTo>
                  <a:lnTo>
                    <a:pt x="34" y="1112"/>
                  </a:lnTo>
                  <a:lnTo>
                    <a:pt x="32" y="1112"/>
                  </a:lnTo>
                  <a:close/>
                  <a:moveTo>
                    <a:pt x="333" y="1105"/>
                  </a:moveTo>
                  <a:lnTo>
                    <a:pt x="309" y="1105"/>
                  </a:lnTo>
                  <a:lnTo>
                    <a:pt x="279" y="1105"/>
                  </a:lnTo>
                  <a:lnTo>
                    <a:pt x="90" y="1110"/>
                  </a:lnTo>
                  <a:lnTo>
                    <a:pt x="90" y="1120"/>
                  </a:lnTo>
                  <a:lnTo>
                    <a:pt x="197" y="1116"/>
                  </a:lnTo>
                  <a:lnTo>
                    <a:pt x="303" y="1108"/>
                  </a:lnTo>
                  <a:lnTo>
                    <a:pt x="333" y="1105"/>
                  </a:lnTo>
                  <a:close/>
                  <a:moveTo>
                    <a:pt x="492" y="1104"/>
                  </a:moveTo>
                  <a:lnTo>
                    <a:pt x="489" y="1104"/>
                  </a:lnTo>
                  <a:lnTo>
                    <a:pt x="488" y="1105"/>
                  </a:lnTo>
                  <a:lnTo>
                    <a:pt x="492" y="1104"/>
                  </a:lnTo>
                  <a:close/>
                  <a:moveTo>
                    <a:pt x="32" y="1103"/>
                  </a:moveTo>
                  <a:lnTo>
                    <a:pt x="32" y="1103"/>
                  </a:lnTo>
                  <a:lnTo>
                    <a:pt x="32" y="1103"/>
                  </a:lnTo>
                  <a:lnTo>
                    <a:pt x="32" y="1103"/>
                  </a:lnTo>
                  <a:close/>
                  <a:moveTo>
                    <a:pt x="976" y="1089"/>
                  </a:moveTo>
                  <a:lnTo>
                    <a:pt x="958" y="1117"/>
                  </a:lnTo>
                  <a:lnTo>
                    <a:pt x="940" y="1144"/>
                  </a:lnTo>
                  <a:lnTo>
                    <a:pt x="896" y="1210"/>
                  </a:lnTo>
                  <a:lnTo>
                    <a:pt x="896" y="1211"/>
                  </a:lnTo>
                  <a:lnTo>
                    <a:pt x="911" y="1190"/>
                  </a:lnTo>
                  <a:lnTo>
                    <a:pt x="934" y="1158"/>
                  </a:lnTo>
                  <a:lnTo>
                    <a:pt x="958" y="1123"/>
                  </a:lnTo>
                  <a:lnTo>
                    <a:pt x="983" y="1091"/>
                  </a:lnTo>
                  <a:lnTo>
                    <a:pt x="979" y="1089"/>
                  </a:lnTo>
                  <a:lnTo>
                    <a:pt x="976" y="1089"/>
                  </a:lnTo>
                  <a:close/>
                  <a:moveTo>
                    <a:pt x="34" y="1021"/>
                  </a:moveTo>
                  <a:lnTo>
                    <a:pt x="32" y="1068"/>
                  </a:lnTo>
                  <a:lnTo>
                    <a:pt x="32" y="1091"/>
                  </a:lnTo>
                  <a:lnTo>
                    <a:pt x="38" y="1091"/>
                  </a:lnTo>
                  <a:lnTo>
                    <a:pt x="34" y="1021"/>
                  </a:lnTo>
                  <a:close/>
                  <a:moveTo>
                    <a:pt x="23" y="750"/>
                  </a:moveTo>
                  <a:lnTo>
                    <a:pt x="25" y="923"/>
                  </a:lnTo>
                  <a:lnTo>
                    <a:pt x="28" y="867"/>
                  </a:lnTo>
                  <a:lnTo>
                    <a:pt x="26" y="779"/>
                  </a:lnTo>
                  <a:lnTo>
                    <a:pt x="23" y="750"/>
                  </a:lnTo>
                  <a:close/>
                  <a:moveTo>
                    <a:pt x="23" y="419"/>
                  </a:moveTo>
                  <a:lnTo>
                    <a:pt x="28" y="528"/>
                  </a:lnTo>
                  <a:lnTo>
                    <a:pt x="35" y="638"/>
                  </a:lnTo>
                  <a:lnTo>
                    <a:pt x="34" y="635"/>
                  </a:lnTo>
                  <a:lnTo>
                    <a:pt x="23" y="419"/>
                  </a:lnTo>
                  <a:close/>
                  <a:moveTo>
                    <a:pt x="26" y="0"/>
                  </a:moveTo>
                  <a:lnTo>
                    <a:pt x="28" y="0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6"/>
                  </a:lnTo>
                  <a:lnTo>
                    <a:pt x="44" y="148"/>
                  </a:lnTo>
                  <a:lnTo>
                    <a:pt x="52" y="291"/>
                  </a:lnTo>
                  <a:lnTo>
                    <a:pt x="57" y="434"/>
                  </a:lnTo>
                  <a:lnTo>
                    <a:pt x="64" y="576"/>
                  </a:lnTo>
                  <a:lnTo>
                    <a:pt x="77" y="873"/>
                  </a:lnTo>
                  <a:lnTo>
                    <a:pt x="83" y="981"/>
                  </a:lnTo>
                  <a:lnTo>
                    <a:pt x="89" y="1089"/>
                  </a:lnTo>
                  <a:lnTo>
                    <a:pt x="251" y="1088"/>
                  </a:lnTo>
                  <a:lnTo>
                    <a:pt x="299" y="1087"/>
                  </a:lnTo>
                  <a:lnTo>
                    <a:pt x="423" y="1084"/>
                  </a:lnTo>
                  <a:lnTo>
                    <a:pt x="463" y="1083"/>
                  </a:lnTo>
                  <a:lnTo>
                    <a:pt x="504" y="1082"/>
                  </a:lnTo>
                  <a:lnTo>
                    <a:pt x="573" y="1074"/>
                  </a:lnTo>
                  <a:lnTo>
                    <a:pt x="574" y="1074"/>
                  </a:lnTo>
                  <a:lnTo>
                    <a:pt x="577" y="1074"/>
                  </a:lnTo>
                  <a:lnTo>
                    <a:pt x="578" y="1074"/>
                  </a:lnTo>
                  <a:lnTo>
                    <a:pt x="581" y="1074"/>
                  </a:lnTo>
                  <a:lnTo>
                    <a:pt x="582" y="1075"/>
                  </a:lnTo>
                  <a:lnTo>
                    <a:pt x="627" y="1114"/>
                  </a:lnTo>
                  <a:lnTo>
                    <a:pt x="667" y="1156"/>
                  </a:lnTo>
                  <a:lnTo>
                    <a:pt x="709" y="1199"/>
                  </a:lnTo>
                  <a:lnTo>
                    <a:pt x="737" y="1227"/>
                  </a:lnTo>
                  <a:lnTo>
                    <a:pt x="764" y="1254"/>
                  </a:lnTo>
                  <a:lnTo>
                    <a:pt x="792" y="1283"/>
                  </a:lnTo>
                  <a:lnTo>
                    <a:pt x="815" y="1315"/>
                  </a:lnTo>
                  <a:lnTo>
                    <a:pt x="849" y="1256"/>
                  </a:lnTo>
                  <a:lnTo>
                    <a:pt x="885" y="1197"/>
                  </a:lnTo>
                  <a:lnTo>
                    <a:pt x="904" y="1164"/>
                  </a:lnTo>
                  <a:lnTo>
                    <a:pt x="925" y="1131"/>
                  </a:lnTo>
                  <a:lnTo>
                    <a:pt x="947" y="1099"/>
                  </a:lnTo>
                  <a:lnTo>
                    <a:pt x="972" y="1070"/>
                  </a:lnTo>
                  <a:lnTo>
                    <a:pt x="974" y="1068"/>
                  </a:lnTo>
                  <a:lnTo>
                    <a:pt x="974" y="1066"/>
                  </a:lnTo>
                  <a:lnTo>
                    <a:pt x="976" y="1065"/>
                  </a:lnTo>
                  <a:lnTo>
                    <a:pt x="979" y="1065"/>
                  </a:lnTo>
                  <a:lnTo>
                    <a:pt x="1031" y="1065"/>
                  </a:lnTo>
                  <a:lnTo>
                    <a:pt x="1103" y="1062"/>
                  </a:lnTo>
                  <a:lnTo>
                    <a:pt x="1175" y="1063"/>
                  </a:lnTo>
                  <a:lnTo>
                    <a:pt x="1280" y="1067"/>
                  </a:lnTo>
                  <a:lnTo>
                    <a:pt x="1310" y="1068"/>
                  </a:lnTo>
                  <a:lnTo>
                    <a:pt x="1340" y="1070"/>
                  </a:lnTo>
                  <a:lnTo>
                    <a:pt x="1369" y="1075"/>
                  </a:lnTo>
                  <a:lnTo>
                    <a:pt x="1372" y="1076"/>
                  </a:lnTo>
                  <a:lnTo>
                    <a:pt x="1372" y="1078"/>
                  </a:lnTo>
                  <a:lnTo>
                    <a:pt x="1373" y="1080"/>
                  </a:lnTo>
                  <a:lnTo>
                    <a:pt x="1372" y="1082"/>
                  </a:lnTo>
                  <a:lnTo>
                    <a:pt x="1372" y="1083"/>
                  </a:lnTo>
                  <a:lnTo>
                    <a:pt x="1369" y="1084"/>
                  </a:lnTo>
                  <a:lnTo>
                    <a:pt x="1338" y="1087"/>
                  </a:lnTo>
                  <a:lnTo>
                    <a:pt x="1343" y="1088"/>
                  </a:lnTo>
                  <a:lnTo>
                    <a:pt x="1345" y="1089"/>
                  </a:lnTo>
                  <a:lnTo>
                    <a:pt x="1347" y="1092"/>
                  </a:lnTo>
                  <a:lnTo>
                    <a:pt x="1347" y="1093"/>
                  </a:lnTo>
                  <a:lnTo>
                    <a:pt x="1345" y="1096"/>
                  </a:lnTo>
                  <a:lnTo>
                    <a:pt x="1344" y="1097"/>
                  </a:lnTo>
                  <a:lnTo>
                    <a:pt x="1341" y="1099"/>
                  </a:lnTo>
                  <a:lnTo>
                    <a:pt x="1332" y="1099"/>
                  </a:lnTo>
                  <a:lnTo>
                    <a:pt x="1352" y="1101"/>
                  </a:lnTo>
                  <a:lnTo>
                    <a:pt x="1370" y="1105"/>
                  </a:lnTo>
                  <a:lnTo>
                    <a:pt x="1373" y="1106"/>
                  </a:lnTo>
                  <a:lnTo>
                    <a:pt x="1373" y="1108"/>
                  </a:lnTo>
                  <a:lnTo>
                    <a:pt x="1374" y="1110"/>
                  </a:lnTo>
                  <a:lnTo>
                    <a:pt x="1374" y="1112"/>
                  </a:lnTo>
                  <a:lnTo>
                    <a:pt x="1373" y="1114"/>
                  </a:lnTo>
                  <a:lnTo>
                    <a:pt x="1370" y="1114"/>
                  </a:lnTo>
                  <a:lnTo>
                    <a:pt x="1364" y="1116"/>
                  </a:lnTo>
                  <a:lnTo>
                    <a:pt x="1356" y="1117"/>
                  </a:lnTo>
                  <a:lnTo>
                    <a:pt x="1359" y="1117"/>
                  </a:lnTo>
                  <a:lnTo>
                    <a:pt x="1361" y="1118"/>
                  </a:lnTo>
                  <a:lnTo>
                    <a:pt x="1362" y="1121"/>
                  </a:lnTo>
                  <a:lnTo>
                    <a:pt x="1362" y="1122"/>
                  </a:lnTo>
                  <a:lnTo>
                    <a:pt x="1362" y="1125"/>
                  </a:lnTo>
                  <a:lnTo>
                    <a:pt x="1361" y="1126"/>
                  </a:lnTo>
                  <a:lnTo>
                    <a:pt x="1359" y="1127"/>
                  </a:lnTo>
                  <a:lnTo>
                    <a:pt x="1328" y="1130"/>
                  </a:lnTo>
                  <a:lnTo>
                    <a:pt x="1297" y="1129"/>
                  </a:lnTo>
                  <a:lnTo>
                    <a:pt x="1267" y="1126"/>
                  </a:lnTo>
                  <a:lnTo>
                    <a:pt x="1169" y="1117"/>
                  </a:lnTo>
                  <a:lnTo>
                    <a:pt x="1091" y="1108"/>
                  </a:lnTo>
                  <a:lnTo>
                    <a:pt x="1013" y="1096"/>
                  </a:lnTo>
                  <a:lnTo>
                    <a:pt x="992" y="1125"/>
                  </a:lnTo>
                  <a:lnTo>
                    <a:pt x="971" y="1152"/>
                  </a:lnTo>
                  <a:lnTo>
                    <a:pt x="920" y="1222"/>
                  </a:lnTo>
                  <a:lnTo>
                    <a:pt x="889" y="1266"/>
                  </a:lnTo>
                  <a:lnTo>
                    <a:pt x="857" y="1311"/>
                  </a:lnTo>
                  <a:lnTo>
                    <a:pt x="824" y="1354"/>
                  </a:lnTo>
                  <a:lnTo>
                    <a:pt x="823" y="1355"/>
                  </a:lnTo>
                  <a:lnTo>
                    <a:pt x="820" y="1358"/>
                  </a:lnTo>
                  <a:lnTo>
                    <a:pt x="818" y="1358"/>
                  </a:lnTo>
                  <a:lnTo>
                    <a:pt x="815" y="1358"/>
                  </a:lnTo>
                  <a:lnTo>
                    <a:pt x="813" y="1356"/>
                  </a:lnTo>
                  <a:lnTo>
                    <a:pt x="768" y="1319"/>
                  </a:lnTo>
                  <a:lnTo>
                    <a:pt x="726" y="1277"/>
                  </a:lnTo>
                  <a:lnTo>
                    <a:pt x="683" y="1236"/>
                  </a:lnTo>
                  <a:lnTo>
                    <a:pt x="623" y="1182"/>
                  </a:lnTo>
                  <a:lnTo>
                    <a:pt x="561" y="1129"/>
                  </a:lnTo>
                  <a:lnTo>
                    <a:pt x="309" y="1146"/>
                  </a:lnTo>
                  <a:lnTo>
                    <a:pt x="226" y="1152"/>
                  </a:lnTo>
                  <a:lnTo>
                    <a:pt x="144" y="1159"/>
                  </a:lnTo>
                  <a:lnTo>
                    <a:pt x="60" y="1163"/>
                  </a:lnTo>
                  <a:lnTo>
                    <a:pt x="59" y="1165"/>
                  </a:lnTo>
                  <a:lnTo>
                    <a:pt x="56" y="1168"/>
                  </a:lnTo>
                  <a:lnTo>
                    <a:pt x="53" y="1168"/>
                  </a:lnTo>
                  <a:lnTo>
                    <a:pt x="49" y="1168"/>
                  </a:lnTo>
                  <a:lnTo>
                    <a:pt x="47" y="1167"/>
                  </a:lnTo>
                  <a:lnTo>
                    <a:pt x="45" y="1164"/>
                  </a:lnTo>
                  <a:lnTo>
                    <a:pt x="27" y="1164"/>
                  </a:lnTo>
                  <a:lnTo>
                    <a:pt x="25" y="1164"/>
                  </a:lnTo>
                  <a:lnTo>
                    <a:pt x="22" y="1164"/>
                  </a:lnTo>
                  <a:lnTo>
                    <a:pt x="21" y="1167"/>
                  </a:lnTo>
                  <a:lnTo>
                    <a:pt x="18" y="1169"/>
                  </a:lnTo>
                  <a:lnTo>
                    <a:pt x="14" y="1169"/>
                  </a:lnTo>
                  <a:lnTo>
                    <a:pt x="11" y="1169"/>
                  </a:lnTo>
                  <a:lnTo>
                    <a:pt x="9" y="1168"/>
                  </a:lnTo>
                  <a:lnTo>
                    <a:pt x="6" y="1167"/>
                  </a:lnTo>
                  <a:lnTo>
                    <a:pt x="5" y="1163"/>
                  </a:lnTo>
                  <a:lnTo>
                    <a:pt x="2" y="1163"/>
                  </a:lnTo>
                  <a:lnTo>
                    <a:pt x="1" y="1160"/>
                  </a:lnTo>
                  <a:lnTo>
                    <a:pt x="0" y="1158"/>
                  </a:lnTo>
                  <a:lnTo>
                    <a:pt x="1" y="1156"/>
                  </a:lnTo>
                  <a:lnTo>
                    <a:pt x="2" y="1154"/>
                  </a:lnTo>
                  <a:lnTo>
                    <a:pt x="4" y="1152"/>
                  </a:lnTo>
                  <a:lnTo>
                    <a:pt x="2" y="934"/>
                  </a:lnTo>
                  <a:lnTo>
                    <a:pt x="2" y="714"/>
                  </a:lnTo>
                  <a:lnTo>
                    <a:pt x="4" y="486"/>
                  </a:lnTo>
                  <a:lnTo>
                    <a:pt x="6" y="257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18" y="13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3" y="3"/>
                  </a:lnTo>
                  <a:lnTo>
                    <a:pt x="25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285"/>
            <p:cNvSpPr>
              <a:spLocks noEditPoints="1"/>
            </p:cNvSpPr>
            <p:nvPr/>
          </p:nvSpPr>
          <p:spPr bwMode="auto">
            <a:xfrm>
              <a:off x="3687763" y="3776663"/>
              <a:ext cx="2108200" cy="1798638"/>
            </a:xfrm>
            <a:custGeom>
              <a:avLst/>
              <a:gdLst>
                <a:gd name="T0" fmla="*/ 1279 w 1328"/>
                <a:gd name="T1" fmla="*/ 252 h 1133"/>
                <a:gd name="T2" fmla="*/ 1281 w 1328"/>
                <a:gd name="T3" fmla="*/ 254 h 1133"/>
                <a:gd name="T4" fmla="*/ 1279 w 1328"/>
                <a:gd name="T5" fmla="*/ 78 h 1133"/>
                <a:gd name="T6" fmla="*/ 1266 w 1328"/>
                <a:gd name="T7" fmla="*/ 49 h 1133"/>
                <a:gd name="T8" fmla="*/ 1267 w 1328"/>
                <a:gd name="T9" fmla="*/ 53 h 1133"/>
                <a:gd name="T10" fmla="*/ 1306 w 1328"/>
                <a:gd name="T11" fmla="*/ 38 h 1133"/>
                <a:gd name="T12" fmla="*/ 1306 w 1328"/>
                <a:gd name="T13" fmla="*/ 157 h 1133"/>
                <a:gd name="T14" fmla="*/ 1306 w 1328"/>
                <a:gd name="T15" fmla="*/ 38 h 1133"/>
                <a:gd name="T16" fmla="*/ 1279 w 1328"/>
                <a:gd name="T17" fmla="*/ 53 h 1133"/>
                <a:gd name="T18" fmla="*/ 1293 w 1328"/>
                <a:gd name="T19" fmla="*/ 38 h 1133"/>
                <a:gd name="T20" fmla="*/ 1063 w 1328"/>
                <a:gd name="T21" fmla="*/ 32 h 1133"/>
                <a:gd name="T22" fmla="*/ 1000 w 1328"/>
                <a:gd name="T23" fmla="*/ 36 h 1133"/>
                <a:gd name="T24" fmla="*/ 1063 w 1328"/>
                <a:gd name="T25" fmla="*/ 32 h 1133"/>
                <a:gd name="T26" fmla="*/ 1306 w 1328"/>
                <a:gd name="T27" fmla="*/ 22 h 1133"/>
                <a:gd name="T28" fmla="*/ 1313 w 1328"/>
                <a:gd name="T29" fmla="*/ 22 h 1133"/>
                <a:gd name="T30" fmla="*/ 754 w 1328"/>
                <a:gd name="T31" fmla="*/ 17 h 1133"/>
                <a:gd name="T32" fmla="*/ 653 w 1328"/>
                <a:gd name="T33" fmla="*/ 23 h 1133"/>
                <a:gd name="T34" fmla="*/ 859 w 1328"/>
                <a:gd name="T35" fmla="*/ 22 h 1133"/>
                <a:gd name="T36" fmla="*/ 1094 w 1328"/>
                <a:gd name="T37" fmla="*/ 18 h 1133"/>
                <a:gd name="T38" fmla="*/ 1293 w 1328"/>
                <a:gd name="T39" fmla="*/ 22 h 1133"/>
                <a:gd name="T40" fmla="*/ 1034 w 1328"/>
                <a:gd name="T41" fmla="*/ 17 h 1133"/>
                <a:gd name="T42" fmla="*/ 978 w 1328"/>
                <a:gd name="T43" fmla="*/ 0 h 1133"/>
                <a:gd name="T44" fmla="*/ 1325 w 1328"/>
                <a:gd name="T45" fmla="*/ 7 h 1133"/>
                <a:gd name="T46" fmla="*/ 1327 w 1328"/>
                <a:gd name="T47" fmla="*/ 11 h 1133"/>
                <a:gd name="T48" fmla="*/ 1328 w 1328"/>
                <a:gd name="T49" fmla="*/ 17 h 1133"/>
                <a:gd name="T50" fmla="*/ 1326 w 1328"/>
                <a:gd name="T51" fmla="*/ 21 h 1133"/>
                <a:gd name="T52" fmla="*/ 1317 w 1328"/>
                <a:gd name="T53" fmla="*/ 391 h 1133"/>
                <a:gd name="T54" fmla="*/ 1302 w 1328"/>
                <a:gd name="T55" fmla="*/ 847 h 1133"/>
                <a:gd name="T56" fmla="*/ 1300 w 1328"/>
                <a:gd name="T57" fmla="*/ 1021 h 1133"/>
                <a:gd name="T58" fmla="*/ 1296 w 1328"/>
                <a:gd name="T59" fmla="*/ 1110 h 1133"/>
                <a:gd name="T60" fmla="*/ 1292 w 1328"/>
                <a:gd name="T61" fmla="*/ 1114 h 1133"/>
                <a:gd name="T62" fmla="*/ 1289 w 1328"/>
                <a:gd name="T63" fmla="*/ 1116 h 1133"/>
                <a:gd name="T64" fmla="*/ 1288 w 1328"/>
                <a:gd name="T65" fmla="*/ 1119 h 1133"/>
                <a:gd name="T66" fmla="*/ 1288 w 1328"/>
                <a:gd name="T67" fmla="*/ 1128 h 1133"/>
                <a:gd name="T68" fmla="*/ 1284 w 1328"/>
                <a:gd name="T69" fmla="*/ 1132 h 1133"/>
                <a:gd name="T70" fmla="*/ 1279 w 1328"/>
                <a:gd name="T71" fmla="*/ 1133 h 1133"/>
                <a:gd name="T72" fmla="*/ 1274 w 1328"/>
                <a:gd name="T73" fmla="*/ 1131 h 1133"/>
                <a:gd name="T74" fmla="*/ 1271 w 1328"/>
                <a:gd name="T75" fmla="*/ 1125 h 1133"/>
                <a:gd name="T76" fmla="*/ 1253 w 1328"/>
                <a:gd name="T77" fmla="*/ 854 h 1133"/>
                <a:gd name="T78" fmla="*/ 1251 w 1328"/>
                <a:gd name="T79" fmla="*/ 582 h 1133"/>
                <a:gd name="T80" fmla="*/ 1256 w 1328"/>
                <a:gd name="T81" fmla="*/ 246 h 1133"/>
                <a:gd name="T82" fmla="*/ 954 w 1328"/>
                <a:gd name="T83" fmla="*/ 65 h 1133"/>
                <a:gd name="T84" fmla="*/ 334 w 1328"/>
                <a:gd name="T85" fmla="*/ 51 h 1133"/>
                <a:gd name="T86" fmla="*/ 22 w 1328"/>
                <a:gd name="T87" fmla="*/ 43 h 1133"/>
                <a:gd name="T88" fmla="*/ 19 w 1328"/>
                <a:gd name="T89" fmla="*/ 40 h 1133"/>
                <a:gd name="T90" fmla="*/ 14 w 1328"/>
                <a:gd name="T91" fmla="*/ 39 h 1133"/>
                <a:gd name="T92" fmla="*/ 10 w 1328"/>
                <a:gd name="T93" fmla="*/ 38 h 1133"/>
                <a:gd name="T94" fmla="*/ 8 w 1328"/>
                <a:gd name="T95" fmla="*/ 35 h 1133"/>
                <a:gd name="T96" fmla="*/ 5 w 1328"/>
                <a:gd name="T97" fmla="*/ 34 h 1133"/>
                <a:gd name="T98" fmla="*/ 1 w 1328"/>
                <a:gd name="T99" fmla="*/ 31 h 1133"/>
                <a:gd name="T100" fmla="*/ 0 w 1328"/>
                <a:gd name="T101" fmla="*/ 27 h 1133"/>
                <a:gd name="T102" fmla="*/ 2 w 1328"/>
                <a:gd name="T103" fmla="*/ 23 h 1133"/>
                <a:gd name="T104" fmla="*/ 292 w 1328"/>
                <a:gd name="T105" fmla="*/ 9 h 1133"/>
                <a:gd name="T106" fmla="*/ 978 w 1328"/>
                <a:gd name="T107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8" h="1133">
                  <a:moveTo>
                    <a:pt x="1279" y="78"/>
                  </a:moveTo>
                  <a:lnTo>
                    <a:pt x="1279" y="252"/>
                  </a:lnTo>
                  <a:lnTo>
                    <a:pt x="1275" y="428"/>
                  </a:lnTo>
                  <a:lnTo>
                    <a:pt x="1281" y="254"/>
                  </a:lnTo>
                  <a:lnTo>
                    <a:pt x="1291" y="78"/>
                  </a:lnTo>
                  <a:lnTo>
                    <a:pt x="1279" y="78"/>
                  </a:lnTo>
                  <a:close/>
                  <a:moveTo>
                    <a:pt x="1267" y="49"/>
                  </a:moveTo>
                  <a:lnTo>
                    <a:pt x="1266" y="49"/>
                  </a:lnTo>
                  <a:lnTo>
                    <a:pt x="1226" y="49"/>
                  </a:lnTo>
                  <a:lnTo>
                    <a:pt x="1267" y="53"/>
                  </a:lnTo>
                  <a:lnTo>
                    <a:pt x="1267" y="49"/>
                  </a:lnTo>
                  <a:close/>
                  <a:moveTo>
                    <a:pt x="1306" y="38"/>
                  </a:moveTo>
                  <a:lnTo>
                    <a:pt x="1305" y="174"/>
                  </a:lnTo>
                  <a:lnTo>
                    <a:pt x="1306" y="157"/>
                  </a:lnTo>
                  <a:lnTo>
                    <a:pt x="1310" y="38"/>
                  </a:lnTo>
                  <a:lnTo>
                    <a:pt x="1306" y="38"/>
                  </a:lnTo>
                  <a:close/>
                  <a:moveTo>
                    <a:pt x="1277" y="38"/>
                  </a:moveTo>
                  <a:lnTo>
                    <a:pt x="1279" y="53"/>
                  </a:lnTo>
                  <a:lnTo>
                    <a:pt x="1292" y="55"/>
                  </a:lnTo>
                  <a:lnTo>
                    <a:pt x="1293" y="38"/>
                  </a:lnTo>
                  <a:lnTo>
                    <a:pt x="1277" y="38"/>
                  </a:lnTo>
                  <a:close/>
                  <a:moveTo>
                    <a:pt x="1063" y="32"/>
                  </a:moveTo>
                  <a:lnTo>
                    <a:pt x="942" y="34"/>
                  </a:lnTo>
                  <a:lnTo>
                    <a:pt x="1000" y="36"/>
                  </a:lnTo>
                  <a:lnTo>
                    <a:pt x="1171" y="35"/>
                  </a:lnTo>
                  <a:lnTo>
                    <a:pt x="1063" y="32"/>
                  </a:lnTo>
                  <a:close/>
                  <a:moveTo>
                    <a:pt x="1306" y="22"/>
                  </a:moveTo>
                  <a:lnTo>
                    <a:pt x="1306" y="22"/>
                  </a:lnTo>
                  <a:lnTo>
                    <a:pt x="1313" y="22"/>
                  </a:lnTo>
                  <a:lnTo>
                    <a:pt x="1313" y="22"/>
                  </a:lnTo>
                  <a:lnTo>
                    <a:pt x="1306" y="22"/>
                  </a:lnTo>
                  <a:close/>
                  <a:moveTo>
                    <a:pt x="754" y="17"/>
                  </a:moveTo>
                  <a:lnTo>
                    <a:pt x="476" y="21"/>
                  </a:lnTo>
                  <a:lnTo>
                    <a:pt x="653" y="23"/>
                  </a:lnTo>
                  <a:lnTo>
                    <a:pt x="743" y="26"/>
                  </a:lnTo>
                  <a:lnTo>
                    <a:pt x="859" y="22"/>
                  </a:lnTo>
                  <a:lnTo>
                    <a:pt x="976" y="18"/>
                  </a:lnTo>
                  <a:lnTo>
                    <a:pt x="1094" y="18"/>
                  </a:lnTo>
                  <a:lnTo>
                    <a:pt x="1194" y="21"/>
                  </a:lnTo>
                  <a:lnTo>
                    <a:pt x="1293" y="22"/>
                  </a:lnTo>
                  <a:lnTo>
                    <a:pt x="1293" y="22"/>
                  </a:lnTo>
                  <a:lnTo>
                    <a:pt x="1034" y="17"/>
                  </a:lnTo>
                  <a:lnTo>
                    <a:pt x="754" y="17"/>
                  </a:lnTo>
                  <a:close/>
                  <a:moveTo>
                    <a:pt x="978" y="0"/>
                  </a:moveTo>
                  <a:lnTo>
                    <a:pt x="1321" y="6"/>
                  </a:lnTo>
                  <a:lnTo>
                    <a:pt x="1325" y="7"/>
                  </a:lnTo>
                  <a:lnTo>
                    <a:pt x="1326" y="9"/>
                  </a:lnTo>
                  <a:lnTo>
                    <a:pt x="1327" y="11"/>
                  </a:lnTo>
                  <a:lnTo>
                    <a:pt x="1328" y="14"/>
                  </a:lnTo>
                  <a:lnTo>
                    <a:pt x="1328" y="17"/>
                  </a:lnTo>
                  <a:lnTo>
                    <a:pt x="1327" y="19"/>
                  </a:lnTo>
                  <a:lnTo>
                    <a:pt x="1326" y="21"/>
                  </a:lnTo>
                  <a:lnTo>
                    <a:pt x="1321" y="213"/>
                  </a:lnTo>
                  <a:lnTo>
                    <a:pt x="1317" y="391"/>
                  </a:lnTo>
                  <a:lnTo>
                    <a:pt x="1311" y="568"/>
                  </a:lnTo>
                  <a:lnTo>
                    <a:pt x="1302" y="847"/>
                  </a:lnTo>
                  <a:lnTo>
                    <a:pt x="1301" y="933"/>
                  </a:lnTo>
                  <a:lnTo>
                    <a:pt x="1300" y="1021"/>
                  </a:lnTo>
                  <a:lnTo>
                    <a:pt x="1296" y="1107"/>
                  </a:lnTo>
                  <a:lnTo>
                    <a:pt x="1296" y="1110"/>
                  </a:lnTo>
                  <a:lnTo>
                    <a:pt x="1293" y="1112"/>
                  </a:lnTo>
                  <a:lnTo>
                    <a:pt x="1292" y="1114"/>
                  </a:lnTo>
                  <a:lnTo>
                    <a:pt x="1289" y="1114"/>
                  </a:lnTo>
                  <a:lnTo>
                    <a:pt x="1289" y="1116"/>
                  </a:lnTo>
                  <a:lnTo>
                    <a:pt x="1288" y="1118"/>
                  </a:lnTo>
                  <a:lnTo>
                    <a:pt x="1288" y="1119"/>
                  </a:lnTo>
                  <a:lnTo>
                    <a:pt x="1288" y="1125"/>
                  </a:lnTo>
                  <a:lnTo>
                    <a:pt x="1288" y="1128"/>
                  </a:lnTo>
                  <a:lnTo>
                    <a:pt x="1287" y="1131"/>
                  </a:lnTo>
                  <a:lnTo>
                    <a:pt x="1284" y="1132"/>
                  </a:lnTo>
                  <a:lnTo>
                    <a:pt x="1281" y="1133"/>
                  </a:lnTo>
                  <a:lnTo>
                    <a:pt x="1279" y="1133"/>
                  </a:lnTo>
                  <a:lnTo>
                    <a:pt x="1276" y="1133"/>
                  </a:lnTo>
                  <a:lnTo>
                    <a:pt x="1274" y="1131"/>
                  </a:lnTo>
                  <a:lnTo>
                    <a:pt x="1271" y="1129"/>
                  </a:lnTo>
                  <a:lnTo>
                    <a:pt x="1271" y="1125"/>
                  </a:lnTo>
                  <a:lnTo>
                    <a:pt x="1258" y="991"/>
                  </a:lnTo>
                  <a:lnTo>
                    <a:pt x="1253" y="854"/>
                  </a:lnTo>
                  <a:lnTo>
                    <a:pt x="1251" y="717"/>
                  </a:lnTo>
                  <a:lnTo>
                    <a:pt x="1251" y="582"/>
                  </a:lnTo>
                  <a:lnTo>
                    <a:pt x="1253" y="413"/>
                  </a:lnTo>
                  <a:lnTo>
                    <a:pt x="1256" y="246"/>
                  </a:lnTo>
                  <a:lnTo>
                    <a:pt x="1264" y="78"/>
                  </a:lnTo>
                  <a:lnTo>
                    <a:pt x="954" y="65"/>
                  </a:lnTo>
                  <a:lnTo>
                    <a:pt x="644" y="57"/>
                  </a:lnTo>
                  <a:lnTo>
                    <a:pt x="334" y="51"/>
                  </a:lnTo>
                  <a:lnTo>
                    <a:pt x="23" y="43"/>
                  </a:lnTo>
                  <a:lnTo>
                    <a:pt x="22" y="43"/>
                  </a:lnTo>
                  <a:lnTo>
                    <a:pt x="21" y="42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4" y="39"/>
                  </a:lnTo>
                  <a:lnTo>
                    <a:pt x="13" y="39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5" y="34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292" y="9"/>
                  </a:lnTo>
                  <a:lnTo>
                    <a:pt x="635" y="1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08719" y="1939943"/>
            <a:ext cx="3551754" cy="306302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1055370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- Q&amp;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Q&amp;A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SESSION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300" name="Group 299"/>
          <p:cNvGrpSpPr/>
          <p:nvPr userDrawn="1"/>
        </p:nvGrpSpPr>
        <p:grpSpPr>
          <a:xfrm rot="1445351">
            <a:off x="6099945" y="732044"/>
            <a:ext cx="6154831" cy="4007755"/>
            <a:chOff x="9516954" y="5115728"/>
            <a:chExt cx="2348038" cy="1528939"/>
          </a:xfrm>
        </p:grpSpPr>
        <p:sp>
          <p:nvSpPr>
            <p:cNvPr id="301" name="Freeform 631"/>
            <p:cNvSpPr>
              <a:spLocks noEditPoints="1"/>
            </p:cNvSpPr>
            <p:nvPr/>
          </p:nvSpPr>
          <p:spPr bwMode="auto">
            <a:xfrm flipH="1">
              <a:off x="9516954" y="5671706"/>
              <a:ext cx="1115796" cy="806168"/>
            </a:xfrm>
            <a:custGeom>
              <a:avLst/>
              <a:gdLst>
                <a:gd name="T0" fmla="*/ 352 w 3853"/>
                <a:gd name="T1" fmla="*/ 2444 h 3250"/>
                <a:gd name="T2" fmla="*/ 142 w 3853"/>
                <a:gd name="T3" fmla="*/ 2131 h 3250"/>
                <a:gd name="T4" fmla="*/ 24 w 3853"/>
                <a:gd name="T5" fmla="*/ 1781 h 3250"/>
                <a:gd name="T6" fmla="*/ 4 w 3853"/>
                <a:gd name="T7" fmla="*/ 1451 h 3250"/>
                <a:gd name="T8" fmla="*/ 79 w 3853"/>
                <a:gd name="T9" fmla="*/ 1103 h 3250"/>
                <a:gd name="T10" fmla="*/ 241 w 3853"/>
                <a:gd name="T11" fmla="*/ 788 h 3250"/>
                <a:gd name="T12" fmla="*/ 481 w 3853"/>
                <a:gd name="T13" fmla="*/ 515 h 3250"/>
                <a:gd name="T14" fmla="*/ 787 w 3853"/>
                <a:gd name="T15" fmla="*/ 290 h 3250"/>
                <a:gd name="T16" fmla="*/ 1149 w 3853"/>
                <a:gd name="T17" fmla="*/ 124 h 3250"/>
                <a:gd name="T18" fmla="*/ 1553 w 3853"/>
                <a:gd name="T19" fmla="*/ 24 h 3250"/>
                <a:gd name="T20" fmla="*/ 1989 w 3853"/>
                <a:gd name="T21" fmla="*/ 1 h 3250"/>
                <a:gd name="T22" fmla="*/ 2376 w 3853"/>
                <a:gd name="T23" fmla="*/ 47 h 3250"/>
                <a:gd name="T24" fmla="*/ 2776 w 3853"/>
                <a:gd name="T25" fmla="*/ 168 h 3250"/>
                <a:gd name="T26" fmla="*/ 3129 w 3853"/>
                <a:gd name="T27" fmla="*/ 354 h 3250"/>
                <a:gd name="T28" fmla="*/ 3424 w 3853"/>
                <a:gd name="T29" fmla="*/ 595 h 3250"/>
                <a:gd name="T30" fmla="*/ 3649 w 3853"/>
                <a:gd name="T31" fmla="*/ 881 h 3250"/>
                <a:gd name="T32" fmla="*/ 3796 w 3853"/>
                <a:gd name="T33" fmla="*/ 1204 h 3250"/>
                <a:gd name="T34" fmla="*/ 3853 w 3853"/>
                <a:gd name="T35" fmla="*/ 1552 h 3250"/>
                <a:gd name="T36" fmla="*/ 3821 w 3853"/>
                <a:gd name="T37" fmla="*/ 1870 h 3250"/>
                <a:gd name="T38" fmla="*/ 3696 w 3853"/>
                <a:gd name="T39" fmla="*/ 2200 h 3250"/>
                <a:gd name="T40" fmla="*/ 3489 w 3853"/>
                <a:gd name="T41" fmla="*/ 2494 h 3250"/>
                <a:gd name="T42" fmla="*/ 3211 w 3853"/>
                <a:gd name="T43" fmla="*/ 2741 h 3250"/>
                <a:gd name="T44" fmla="*/ 2872 w 3853"/>
                <a:gd name="T45" fmla="*/ 2935 h 3250"/>
                <a:gd name="T46" fmla="*/ 2486 w 3853"/>
                <a:gd name="T47" fmla="*/ 3064 h 3250"/>
                <a:gd name="T48" fmla="*/ 2062 w 3853"/>
                <a:gd name="T49" fmla="*/ 3123 h 3250"/>
                <a:gd name="T50" fmla="*/ 1665 w 3853"/>
                <a:gd name="T51" fmla="*/ 3107 h 3250"/>
                <a:gd name="T52" fmla="*/ 1238 w 3853"/>
                <a:gd name="T53" fmla="*/ 3015 h 3250"/>
                <a:gd name="T54" fmla="*/ 879 w 3853"/>
                <a:gd name="T55" fmla="*/ 3077 h 3250"/>
                <a:gd name="T56" fmla="*/ 453 w 3853"/>
                <a:gd name="T57" fmla="*/ 3208 h 3250"/>
                <a:gd name="T58" fmla="*/ 48 w 3853"/>
                <a:gd name="T59" fmla="*/ 3250 h 3250"/>
                <a:gd name="T60" fmla="*/ 174 w 3853"/>
                <a:gd name="T61" fmla="*/ 3178 h 3250"/>
                <a:gd name="T62" fmla="*/ 383 w 3853"/>
                <a:gd name="T63" fmla="*/ 2998 h 3250"/>
                <a:gd name="T64" fmla="*/ 571 w 3853"/>
                <a:gd name="T65" fmla="*/ 2657 h 3250"/>
                <a:gd name="T66" fmla="*/ 1862 w 3853"/>
                <a:gd name="T67" fmla="*/ 2475 h 3250"/>
                <a:gd name="T68" fmla="*/ 1965 w 3853"/>
                <a:gd name="T69" fmla="*/ 2369 h 3250"/>
                <a:gd name="T70" fmla="*/ 1954 w 3853"/>
                <a:gd name="T71" fmla="*/ 2237 h 3250"/>
                <a:gd name="T72" fmla="*/ 1832 w 3853"/>
                <a:gd name="T73" fmla="*/ 2150 h 3250"/>
                <a:gd name="T74" fmla="*/ 1699 w 3853"/>
                <a:gd name="T75" fmla="*/ 2173 h 3250"/>
                <a:gd name="T76" fmla="*/ 1623 w 3853"/>
                <a:gd name="T77" fmla="*/ 2281 h 3250"/>
                <a:gd name="T78" fmla="*/ 1658 w 3853"/>
                <a:gd name="T79" fmla="*/ 2423 h 3250"/>
                <a:gd name="T80" fmla="*/ 1784 w 3853"/>
                <a:gd name="T81" fmla="*/ 1717 h 3250"/>
                <a:gd name="T82" fmla="*/ 1845 w 3853"/>
                <a:gd name="T83" fmla="*/ 1874 h 3250"/>
                <a:gd name="T84" fmla="*/ 1834 w 3853"/>
                <a:gd name="T85" fmla="*/ 1988 h 3250"/>
                <a:gd name="T86" fmla="*/ 2005 w 3853"/>
                <a:gd name="T87" fmla="*/ 1889 h 3250"/>
                <a:gd name="T88" fmla="*/ 2058 w 3853"/>
                <a:gd name="T89" fmla="*/ 1734 h 3250"/>
                <a:gd name="T90" fmla="*/ 2006 w 3853"/>
                <a:gd name="T91" fmla="*/ 1568 h 3250"/>
                <a:gd name="T92" fmla="*/ 1899 w 3853"/>
                <a:gd name="T93" fmla="*/ 1318 h 3250"/>
                <a:gd name="T94" fmla="*/ 1926 w 3853"/>
                <a:gd name="T95" fmla="*/ 1108 h 3250"/>
                <a:gd name="T96" fmla="*/ 2030 w 3853"/>
                <a:gd name="T97" fmla="*/ 963 h 3250"/>
                <a:gd name="T98" fmla="*/ 2135 w 3853"/>
                <a:gd name="T99" fmla="*/ 925 h 3250"/>
                <a:gd name="T100" fmla="*/ 2248 w 3853"/>
                <a:gd name="T101" fmla="*/ 938 h 3250"/>
                <a:gd name="T102" fmla="*/ 2354 w 3853"/>
                <a:gd name="T103" fmla="*/ 1002 h 3250"/>
                <a:gd name="T104" fmla="*/ 2411 w 3853"/>
                <a:gd name="T105" fmla="*/ 1114 h 3250"/>
                <a:gd name="T106" fmla="*/ 2411 w 3853"/>
                <a:gd name="T107" fmla="*/ 1295 h 3250"/>
                <a:gd name="T108" fmla="*/ 2490 w 3853"/>
                <a:gd name="T109" fmla="*/ 992 h 3250"/>
                <a:gd name="T110" fmla="*/ 2226 w 3853"/>
                <a:gd name="T111" fmla="*/ 834 h 3250"/>
                <a:gd name="T112" fmla="*/ 1965 w 3853"/>
                <a:gd name="T113" fmla="*/ 793 h 3250"/>
                <a:gd name="T114" fmla="*/ 1745 w 3853"/>
                <a:gd name="T115" fmla="*/ 830 h 3250"/>
                <a:gd name="T116" fmla="*/ 1593 w 3853"/>
                <a:gd name="T117" fmla="*/ 944 h 3250"/>
                <a:gd name="T118" fmla="*/ 1520 w 3853"/>
                <a:gd name="T119" fmla="*/ 1106 h 3250"/>
                <a:gd name="T120" fmla="*/ 1526 w 3853"/>
                <a:gd name="T121" fmla="*/ 1290 h 3250"/>
                <a:gd name="T122" fmla="*/ 1680 w 3853"/>
                <a:gd name="T123" fmla="*/ 1561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53" h="3250">
                  <a:moveTo>
                    <a:pt x="571" y="2657"/>
                  </a:moveTo>
                  <a:lnTo>
                    <a:pt x="571" y="2657"/>
                  </a:lnTo>
                  <a:lnTo>
                    <a:pt x="536" y="2629"/>
                  </a:lnTo>
                  <a:lnTo>
                    <a:pt x="504" y="2600"/>
                  </a:lnTo>
                  <a:lnTo>
                    <a:pt x="471" y="2570"/>
                  </a:lnTo>
                  <a:lnTo>
                    <a:pt x="440" y="2539"/>
                  </a:lnTo>
                  <a:lnTo>
                    <a:pt x="409" y="2508"/>
                  </a:lnTo>
                  <a:lnTo>
                    <a:pt x="380" y="2477"/>
                  </a:lnTo>
                  <a:lnTo>
                    <a:pt x="352" y="2444"/>
                  </a:lnTo>
                  <a:lnTo>
                    <a:pt x="324" y="2412"/>
                  </a:lnTo>
                  <a:lnTo>
                    <a:pt x="298" y="2379"/>
                  </a:lnTo>
                  <a:lnTo>
                    <a:pt x="273" y="2345"/>
                  </a:lnTo>
                  <a:lnTo>
                    <a:pt x="248" y="2310"/>
                  </a:lnTo>
                  <a:lnTo>
                    <a:pt x="224" y="2276"/>
                  </a:lnTo>
                  <a:lnTo>
                    <a:pt x="203" y="2240"/>
                  </a:lnTo>
                  <a:lnTo>
                    <a:pt x="182" y="2205"/>
                  </a:lnTo>
                  <a:lnTo>
                    <a:pt x="162" y="2168"/>
                  </a:lnTo>
                  <a:lnTo>
                    <a:pt x="142" y="2131"/>
                  </a:lnTo>
                  <a:lnTo>
                    <a:pt x="124" y="2093"/>
                  </a:lnTo>
                  <a:lnTo>
                    <a:pt x="108" y="2056"/>
                  </a:lnTo>
                  <a:lnTo>
                    <a:pt x="92" y="2018"/>
                  </a:lnTo>
                  <a:lnTo>
                    <a:pt x="77" y="1979"/>
                  </a:lnTo>
                  <a:lnTo>
                    <a:pt x="64" y="1940"/>
                  </a:lnTo>
                  <a:lnTo>
                    <a:pt x="52" y="1901"/>
                  </a:lnTo>
                  <a:lnTo>
                    <a:pt x="41" y="1861"/>
                  </a:lnTo>
                  <a:lnTo>
                    <a:pt x="31" y="1821"/>
                  </a:lnTo>
                  <a:lnTo>
                    <a:pt x="24" y="1781"/>
                  </a:lnTo>
                  <a:lnTo>
                    <a:pt x="17" y="1740"/>
                  </a:lnTo>
                  <a:lnTo>
                    <a:pt x="11" y="1699"/>
                  </a:lnTo>
                  <a:lnTo>
                    <a:pt x="7" y="1658"/>
                  </a:lnTo>
                  <a:lnTo>
                    <a:pt x="3" y="1617"/>
                  </a:lnTo>
                  <a:lnTo>
                    <a:pt x="1" y="1575"/>
                  </a:lnTo>
                  <a:lnTo>
                    <a:pt x="1" y="1533"/>
                  </a:lnTo>
                  <a:lnTo>
                    <a:pt x="2" y="1491"/>
                  </a:lnTo>
                  <a:lnTo>
                    <a:pt x="2" y="1491"/>
                  </a:lnTo>
                  <a:lnTo>
                    <a:pt x="4" y="1451"/>
                  </a:lnTo>
                  <a:lnTo>
                    <a:pt x="8" y="1411"/>
                  </a:lnTo>
                  <a:lnTo>
                    <a:pt x="12" y="1371"/>
                  </a:lnTo>
                  <a:lnTo>
                    <a:pt x="18" y="1332"/>
                  </a:lnTo>
                  <a:lnTo>
                    <a:pt x="26" y="1293"/>
                  </a:lnTo>
                  <a:lnTo>
                    <a:pt x="34" y="1254"/>
                  </a:lnTo>
                  <a:lnTo>
                    <a:pt x="43" y="1215"/>
                  </a:lnTo>
                  <a:lnTo>
                    <a:pt x="54" y="1178"/>
                  </a:lnTo>
                  <a:lnTo>
                    <a:pt x="65" y="1140"/>
                  </a:lnTo>
                  <a:lnTo>
                    <a:pt x="79" y="1103"/>
                  </a:lnTo>
                  <a:lnTo>
                    <a:pt x="92" y="1066"/>
                  </a:lnTo>
                  <a:lnTo>
                    <a:pt x="107" y="1030"/>
                  </a:lnTo>
                  <a:lnTo>
                    <a:pt x="123" y="994"/>
                  </a:lnTo>
                  <a:lnTo>
                    <a:pt x="140" y="958"/>
                  </a:lnTo>
                  <a:lnTo>
                    <a:pt x="158" y="924"/>
                  </a:lnTo>
                  <a:lnTo>
                    <a:pt x="177" y="889"/>
                  </a:lnTo>
                  <a:lnTo>
                    <a:pt x="197" y="855"/>
                  </a:lnTo>
                  <a:lnTo>
                    <a:pt x="219" y="821"/>
                  </a:lnTo>
                  <a:lnTo>
                    <a:pt x="241" y="788"/>
                  </a:lnTo>
                  <a:lnTo>
                    <a:pt x="264" y="755"/>
                  </a:lnTo>
                  <a:lnTo>
                    <a:pt x="288" y="723"/>
                  </a:lnTo>
                  <a:lnTo>
                    <a:pt x="313" y="692"/>
                  </a:lnTo>
                  <a:lnTo>
                    <a:pt x="339" y="660"/>
                  </a:lnTo>
                  <a:lnTo>
                    <a:pt x="366" y="630"/>
                  </a:lnTo>
                  <a:lnTo>
                    <a:pt x="394" y="600"/>
                  </a:lnTo>
                  <a:lnTo>
                    <a:pt x="422" y="571"/>
                  </a:lnTo>
                  <a:lnTo>
                    <a:pt x="451" y="543"/>
                  </a:lnTo>
                  <a:lnTo>
                    <a:pt x="481" y="515"/>
                  </a:lnTo>
                  <a:lnTo>
                    <a:pt x="513" y="487"/>
                  </a:lnTo>
                  <a:lnTo>
                    <a:pt x="544" y="460"/>
                  </a:lnTo>
                  <a:lnTo>
                    <a:pt x="577" y="434"/>
                  </a:lnTo>
                  <a:lnTo>
                    <a:pt x="610" y="408"/>
                  </a:lnTo>
                  <a:lnTo>
                    <a:pt x="644" y="383"/>
                  </a:lnTo>
                  <a:lnTo>
                    <a:pt x="679" y="359"/>
                  </a:lnTo>
                  <a:lnTo>
                    <a:pt x="715" y="335"/>
                  </a:lnTo>
                  <a:lnTo>
                    <a:pt x="750" y="312"/>
                  </a:lnTo>
                  <a:lnTo>
                    <a:pt x="787" y="290"/>
                  </a:lnTo>
                  <a:lnTo>
                    <a:pt x="826" y="268"/>
                  </a:lnTo>
                  <a:lnTo>
                    <a:pt x="864" y="248"/>
                  </a:lnTo>
                  <a:lnTo>
                    <a:pt x="902" y="227"/>
                  </a:lnTo>
                  <a:lnTo>
                    <a:pt x="942" y="208"/>
                  </a:lnTo>
                  <a:lnTo>
                    <a:pt x="982" y="190"/>
                  </a:lnTo>
                  <a:lnTo>
                    <a:pt x="1023" y="172"/>
                  </a:lnTo>
                  <a:lnTo>
                    <a:pt x="1065" y="155"/>
                  </a:lnTo>
                  <a:lnTo>
                    <a:pt x="1106" y="139"/>
                  </a:lnTo>
                  <a:lnTo>
                    <a:pt x="1149" y="124"/>
                  </a:lnTo>
                  <a:lnTo>
                    <a:pt x="1191" y="110"/>
                  </a:lnTo>
                  <a:lnTo>
                    <a:pt x="1235" y="96"/>
                  </a:lnTo>
                  <a:lnTo>
                    <a:pt x="1279" y="83"/>
                  </a:lnTo>
                  <a:lnTo>
                    <a:pt x="1324" y="71"/>
                  </a:lnTo>
                  <a:lnTo>
                    <a:pt x="1369" y="60"/>
                  </a:lnTo>
                  <a:lnTo>
                    <a:pt x="1415" y="50"/>
                  </a:lnTo>
                  <a:lnTo>
                    <a:pt x="1459" y="41"/>
                  </a:lnTo>
                  <a:lnTo>
                    <a:pt x="1507" y="32"/>
                  </a:lnTo>
                  <a:lnTo>
                    <a:pt x="1553" y="24"/>
                  </a:lnTo>
                  <a:lnTo>
                    <a:pt x="1600" y="18"/>
                  </a:lnTo>
                  <a:lnTo>
                    <a:pt x="1648" y="13"/>
                  </a:lnTo>
                  <a:lnTo>
                    <a:pt x="1695" y="8"/>
                  </a:lnTo>
                  <a:lnTo>
                    <a:pt x="1743" y="4"/>
                  </a:lnTo>
                  <a:lnTo>
                    <a:pt x="1793" y="2"/>
                  </a:lnTo>
                  <a:lnTo>
                    <a:pt x="1841" y="0"/>
                  </a:lnTo>
                  <a:lnTo>
                    <a:pt x="1890" y="0"/>
                  </a:lnTo>
                  <a:lnTo>
                    <a:pt x="1940" y="0"/>
                  </a:lnTo>
                  <a:lnTo>
                    <a:pt x="1989" y="1"/>
                  </a:lnTo>
                  <a:lnTo>
                    <a:pt x="1989" y="1"/>
                  </a:lnTo>
                  <a:lnTo>
                    <a:pt x="2039" y="3"/>
                  </a:lnTo>
                  <a:lnTo>
                    <a:pt x="2089" y="6"/>
                  </a:lnTo>
                  <a:lnTo>
                    <a:pt x="2137" y="10"/>
                  </a:lnTo>
                  <a:lnTo>
                    <a:pt x="2185" y="16"/>
                  </a:lnTo>
                  <a:lnTo>
                    <a:pt x="2233" y="22"/>
                  </a:lnTo>
                  <a:lnTo>
                    <a:pt x="2282" y="30"/>
                  </a:lnTo>
                  <a:lnTo>
                    <a:pt x="2329" y="37"/>
                  </a:lnTo>
                  <a:lnTo>
                    <a:pt x="2376" y="47"/>
                  </a:lnTo>
                  <a:lnTo>
                    <a:pt x="2422" y="57"/>
                  </a:lnTo>
                  <a:lnTo>
                    <a:pt x="2468" y="68"/>
                  </a:lnTo>
                  <a:lnTo>
                    <a:pt x="2514" y="79"/>
                  </a:lnTo>
                  <a:lnTo>
                    <a:pt x="2559" y="92"/>
                  </a:lnTo>
                  <a:lnTo>
                    <a:pt x="2604" y="105"/>
                  </a:lnTo>
                  <a:lnTo>
                    <a:pt x="2647" y="120"/>
                  </a:lnTo>
                  <a:lnTo>
                    <a:pt x="2691" y="136"/>
                  </a:lnTo>
                  <a:lnTo>
                    <a:pt x="2734" y="151"/>
                  </a:lnTo>
                  <a:lnTo>
                    <a:pt x="2776" y="168"/>
                  </a:lnTo>
                  <a:lnTo>
                    <a:pt x="2818" y="185"/>
                  </a:lnTo>
                  <a:lnTo>
                    <a:pt x="2858" y="204"/>
                  </a:lnTo>
                  <a:lnTo>
                    <a:pt x="2900" y="223"/>
                  </a:lnTo>
                  <a:lnTo>
                    <a:pt x="2939" y="243"/>
                  </a:lnTo>
                  <a:lnTo>
                    <a:pt x="2978" y="264"/>
                  </a:lnTo>
                  <a:lnTo>
                    <a:pt x="3018" y="285"/>
                  </a:lnTo>
                  <a:lnTo>
                    <a:pt x="3055" y="307"/>
                  </a:lnTo>
                  <a:lnTo>
                    <a:pt x="3092" y="330"/>
                  </a:lnTo>
                  <a:lnTo>
                    <a:pt x="3129" y="354"/>
                  </a:lnTo>
                  <a:lnTo>
                    <a:pt x="3165" y="378"/>
                  </a:lnTo>
                  <a:lnTo>
                    <a:pt x="3199" y="402"/>
                  </a:lnTo>
                  <a:lnTo>
                    <a:pt x="3234" y="428"/>
                  </a:lnTo>
                  <a:lnTo>
                    <a:pt x="3268" y="454"/>
                  </a:lnTo>
                  <a:lnTo>
                    <a:pt x="3300" y="481"/>
                  </a:lnTo>
                  <a:lnTo>
                    <a:pt x="3333" y="508"/>
                  </a:lnTo>
                  <a:lnTo>
                    <a:pt x="3363" y="536"/>
                  </a:lnTo>
                  <a:lnTo>
                    <a:pt x="3393" y="565"/>
                  </a:lnTo>
                  <a:lnTo>
                    <a:pt x="3424" y="595"/>
                  </a:lnTo>
                  <a:lnTo>
                    <a:pt x="3452" y="624"/>
                  </a:lnTo>
                  <a:lnTo>
                    <a:pt x="3480" y="654"/>
                  </a:lnTo>
                  <a:lnTo>
                    <a:pt x="3507" y="685"/>
                  </a:lnTo>
                  <a:lnTo>
                    <a:pt x="3533" y="717"/>
                  </a:lnTo>
                  <a:lnTo>
                    <a:pt x="3558" y="748"/>
                  </a:lnTo>
                  <a:lnTo>
                    <a:pt x="3582" y="780"/>
                  </a:lnTo>
                  <a:lnTo>
                    <a:pt x="3605" y="814"/>
                  </a:lnTo>
                  <a:lnTo>
                    <a:pt x="3628" y="846"/>
                  </a:lnTo>
                  <a:lnTo>
                    <a:pt x="3649" y="881"/>
                  </a:lnTo>
                  <a:lnTo>
                    <a:pt x="3669" y="914"/>
                  </a:lnTo>
                  <a:lnTo>
                    <a:pt x="3690" y="950"/>
                  </a:lnTo>
                  <a:lnTo>
                    <a:pt x="3708" y="984"/>
                  </a:lnTo>
                  <a:lnTo>
                    <a:pt x="3725" y="1020"/>
                  </a:lnTo>
                  <a:lnTo>
                    <a:pt x="3741" y="1056"/>
                  </a:lnTo>
                  <a:lnTo>
                    <a:pt x="3757" y="1092"/>
                  </a:lnTo>
                  <a:lnTo>
                    <a:pt x="3771" y="1129"/>
                  </a:lnTo>
                  <a:lnTo>
                    <a:pt x="3784" y="1166"/>
                  </a:lnTo>
                  <a:lnTo>
                    <a:pt x="3796" y="1204"/>
                  </a:lnTo>
                  <a:lnTo>
                    <a:pt x="3807" y="1240"/>
                  </a:lnTo>
                  <a:lnTo>
                    <a:pt x="3816" y="1279"/>
                  </a:lnTo>
                  <a:lnTo>
                    <a:pt x="3825" y="1317"/>
                  </a:lnTo>
                  <a:lnTo>
                    <a:pt x="3833" y="1356"/>
                  </a:lnTo>
                  <a:lnTo>
                    <a:pt x="3840" y="1395"/>
                  </a:lnTo>
                  <a:lnTo>
                    <a:pt x="3844" y="1434"/>
                  </a:lnTo>
                  <a:lnTo>
                    <a:pt x="3849" y="1474"/>
                  </a:lnTo>
                  <a:lnTo>
                    <a:pt x="3851" y="1512"/>
                  </a:lnTo>
                  <a:lnTo>
                    <a:pt x="3853" y="1552"/>
                  </a:lnTo>
                  <a:lnTo>
                    <a:pt x="3853" y="1593"/>
                  </a:lnTo>
                  <a:lnTo>
                    <a:pt x="3852" y="1633"/>
                  </a:lnTo>
                  <a:lnTo>
                    <a:pt x="3852" y="1633"/>
                  </a:lnTo>
                  <a:lnTo>
                    <a:pt x="3850" y="1673"/>
                  </a:lnTo>
                  <a:lnTo>
                    <a:pt x="3847" y="1713"/>
                  </a:lnTo>
                  <a:lnTo>
                    <a:pt x="3842" y="1753"/>
                  </a:lnTo>
                  <a:lnTo>
                    <a:pt x="3835" y="1792"/>
                  </a:lnTo>
                  <a:lnTo>
                    <a:pt x="3829" y="1831"/>
                  </a:lnTo>
                  <a:lnTo>
                    <a:pt x="3821" y="1870"/>
                  </a:lnTo>
                  <a:lnTo>
                    <a:pt x="3811" y="1909"/>
                  </a:lnTo>
                  <a:lnTo>
                    <a:pt x="3801" y="1947"/>
                  </a:lnTo>
                  <a:lnTo>
                    <a:pt x="3788" y="1984"/>
                  </a:lnTo>
                  <a:lnTo>
                    <a:pt x="3776" y="2021"/>
                  </a:lnTo>
                  <a:lnTo>
                    <a:pt x="3762" y="2058"/>
                  </a:lnTo>
                  <a:lnTo>
                    <a:pt x="3747" y="2095"/>
                  </a:lnTo>
                  <a:lnTo>
                    <a:pt x="3731" y="2130"/>
                  </a:lnTo>
                  <a:lnTo>
                    <a:pt x="3714" y="2166"/>
                  </a:lnTo>
                  <a:lnTo>
                    <a:pt x="3696" y="2200"/>
                  </a:lnTo>
                  <a:lnTo>
                    <a:pt x="3676" y="2235"/>
                  </a:lnTo>
                  <a:lnTo>
                    <a:pt x="3656" y="2269"/>
                  </a:lnTo>
                  <a:lnTo>
                    <a:pt x="3636" y="2303"/>
                  </a:lnTo>
                  <a:lnTo>
                    <a:pt x="3613" y="2336"/>
                  </a:lnTo>
                  <a:lnTo>
                    <a:pt x="3590" y="2369"/>
                  </a:lnTo>
                  <a:lnTo>
                    <a:pt x="3566" y="2401"/>
                  </a:lnTo>
                  <a:lnTo>
                    <a:pt x="3541" y="2433"/>
                  </a:lnTo>
                  <a:lnTo>
                    <a:pt x="3516" y="2464"/>
                  </a:lnTo>
                  <a:lnTo>
                    <a:pt x="3489" y="2494"/>
                  </a:lnTo>
                  <a:lnTo>
                    <a:pt x="3461" y="2524"/>
                  </a:lnTo>
                  <a:lnTo>
                    <a:pt x="3433" y="2553"/>
                  </a:lnTo>
                  <a:lnTo>
                    <a:pt x="3404" y="2582"/>
                  </a:lnTo>
                  <a:lnTo>
                    <a:pt x="3373" y="2611"/>
                  </a:lnTo>
                  <a:lnTo>
                    <a:pt x="3342" y="2638"/>
                  </a:lnTo>
                  <a:lnTo>
                    <a:pt x="3310" y="2665"/>
                  </a:lnTo>
                  <a:lnTo>
                    <a:pt x="3278" y="2691"/>
                  </a:lnTo>
                  <a:lnTo>
                    <a:pt x="3244" y="2717"/>
                  </a:lnTo>
                  <a:lnTo>
                    <a:pt x="3211" y="2741"/>
                  </a:lnTo>
                  <a:lnTo>
                    <a:pt x="3176" y="2766"/>
                  </a:lnTo>
                  <a:lnTo>
                    <a:pt x="3140" y="2789"/>
                  </a:lnTo>
                  <a:lnTo>
                    <a:pt x="3104" y="2813"/>
                  </a:lnTo>
                  <a:lnTo>
                    <a:pt x="3067" y="2834"/>
                  </a:lnTo>
                  <a:lnTo>
                    <a:pt x="3029" y="2856"/>
                  </a:lnTo>
                  <a:lnTo>
                    <a:pt x="2991" y="2876"/>
                  </a:lnTo>
                  <a:lnTo>
                    <a:pt x="2951" y="2897"/>
                  </a:lnTo>
                  <a:lnTo>
                    <a:pt x="2912" y="2916"/>
                  </a:lnTo>
                  <a:lnTo>
                    <a:pt x="2872" y="2935"/>
                  </a:lnTo>
                  <a:lnTo>
                    <a:pt x="2831" y="2952"/>
                  </a:lnTo>
                  <a:lnTo>
                    <a:pt x="2790" y="2969"/>
                  </a:lnTo>
                  <a:lnTo>
                    <a:pt x="2748" y="2985"/>
                  </a:lnTo>
                  <a:lnTo>
                    <a:pt x="2706" y="3001"/>
                  </a:lnTo>
                  <a:lnTo>
                    <a:pt x="2663" y="3015"/>
                  </a:lnTo>
                  <a:lnTo>
                    <a:pt x="2619" y="3029"/>
                  </a:lnTo>
                  <a:lnTo>
                    <a:pt x="2575" y="3042"/>
                  </a:lnTo>
                  <a:lnTo>
                    <a:pt x="2531" y="3053"/>
                  </a:lnTo>
                  <a:lnTo>
                    <a:pt x="2486" y="3064"/>
                  </a:lnTo>
                  <a:lnTo>
                    <a:pt x="2440" y="3074"/>
                  </a:lnTo>
                  <a:lnTo>
                    <a:pt x="2394" y="3084"/>
                  </a:lnTo>
                  <a:lnTo>
                    <a:pt x="2348" y="3092"/>
                  </a:lnTo>
                  <a:lnTo>
                    <a:pt x="2301" y="3100"/>
                  </a:lnTo>
                  <a:lnTo>
                    <a:pt x="2254" y="3106"/>
                  </a:lnTo>
                  <a:lnTo>
                    <a:pt x="2207" y="3112"/>
                  </a:lnTo>
                  <a:lnTo>
                    <a:pt x="2158" y="3116"/>
                  </a:lnTo>
                  <a:lnTo>
                    <a:pt x="2110" y="3120"/>
                  </a:lnTo>
                  <a:lnTo>
                    <a:pt x="2062" y="3123"/>
                  </a:lnTo>
                  <a:lnTo>
                    <a:pt x="2014" y="3125"/>
                  </a:lnTo>
                  <a:lnTo>
                    <a:pt x="1964" y="3125"/>
                  </a:lnTo>
                  <a:lnTo>
                    <a:pt x="1915" y="3125"/>
                  </a:lnTo>
                  <a:lnTo>
                    <a:pt x="1864" y="3124"/>
                  </a:lnTo>
                  <a:lnTo>
                    <a:pt x="1864" y="3124"/>
                  </a:lnTo>
                  <a:lnTo>
                    <a:pt x="1814" y="3121"/>
                  </a:lnTo>
                  <a:lnTo>
                    <a:pt x="1763" y="3117"/>
                  </a:lnTo>
                  <a:lnTo>
                    <a:pt x="1714" y="3113"/>
                  </a:lnTo>
                  <a:lnTo>
                    <a:pt x="1665" y="3107"/>
                  </a:lnTo>
                  <a:lnTo>
                    <a:pt x="1615" y="3101"/>
                  </a:lnTo>
                  <a:lnTo>
                    <a:pt x="1566" y="3093"/>
                  </a:lnTo>
                  <a:lnTo>
                    <a:pt x="1518" y="3085"/>
                  </a:lnTo>
                  <a:lnTo>
                    <a:pt x="1471" y="3076"/>
                  </a:lnTo>
                  <a:lnTo>
                    <a:pt x="1422" y="3065"/>
                  </a:lnTo>
                  <a:lnTo>
                    <a:pt x="1376" y="3055"/>
                  </a:lnTo>
                  <a:lnTo>
                    <a:pt x="1329" y="3042"/>
                  </a:lnTo>
                  <a:lnTo>
                    <a:pt x="1284" y="3029"/>
                  </a:lnTo>
                  <a:lnTo>
                    <a:pt x="1238" y="3015"/>
                  </a:lnTo>
                  <a:lnTo>
                    <a:pt x="1194" y="2999"/>
                  </a:lnTo>
                  <a:lnTo>
                    <a:pt x="1150" y="2984"/>
                  </a:lnTo>
                  <a:lnTo>
                    <a:pt x="1106" y="2967"/>
                  </a:lnTo>
                  <a:lnTo>
                    <a:pt x="1106" y="2967"/>
                  </a:lnTo>
                  <a:lnTo>
                    <a:pt x="1071" y="2987"/>
                  </a:lnTo>
                  <a:lnTo>
                    <a:pt x="1031" y="3007"/>
                  </a:lnTo>
                  <a:lnTo>
                    <a:pt x="986" y="3030"/>
                  </a:lnTo>
                  <a:lnTo>
                    <a:pt x="934" y="3053"/>
                  </a:lnTo>
                  <a:lnTo>
                    <a:pt x="879" y="3077"/>
                  </a:lnTo>
                  <a:lnTo>
                    <a:pt x="819" y="3101"/>
                  </a:lnTo>
                  <a:lnTo>
                    <a:pt x="754" y="3126"/>
                  </a:lnTo>
                  <a:lnTo>
                    <a:pt x="685" y="3148"/>
                  </a:lnTo>
                  <a:lnTo>
                    <a:pt x="648" y="3159"/>
                  </a:lnTo>
                  <a:lnTo>
                    <a:pt x="611" y="3170"/>
                  </a:lnTo>
                  <a:lnTo>
                    <a:pt x="573" y="3180"/>
                  </a:lnTo>
                  <a:lnTo>
                    <a:pt x="534" y="3191"/>
                  </a:lnTo>
                  <a:lnTo>
                    <a:pt x="495" y="3199"/>
                  </a:lnTo>
                  <a:lnTo>
                    <a:pt x="453" y="3208"/>
                  </a:lnTo>
                  <a:lnTo>
                    <a:pt x="412" y="3217"/>
                  </a:lnTo>
                  <a:lnTo>
                    <a:pt x="369" y="3223"/>
                  </a:lnTo>
                  <a:lnTo>
                    <a:pt x="325" y="3229"/>
                  </a:lnTo>
                  <a:lnTo>
                    <a:pt x="282" y="3236"/>
                  </a:lnTo>
                  <a:lnTo>
                    <a:pt x="236" y="3240"/>
                  </a:lnTo>
                  <a:lnTo>
                    <a:pt x="190" y="3245"/>
                  </a:lnTo>
                  <a:lnTo>
                    <a:pt x="144" y="3248"/>
                  </a:lnTo>
                  <a:lnTo>
                    <a:pt x="96" y="3250"/>
                  </a:lnTo>
                  <a:lnTo>
                    <a:pt x="48" y="3250"/>
                  </a:lnTo>
                  <a:lnTo>
                    <a:pt x="0" y="3250"/>
                  </a:lnTo>
                  <a:lnTo>
                    <a:pt x="0" y="3250"/>
                  </a:lnTo>
                  <a:lnTo>
                    <a:pt x="17" y="3246"/>
                  </a:lnTo>
                  <a:lnTo>
                    <a:pt x="37" y="3240"/>
                  </a:lnTo>
                  <a:lnTo>
                    <a:pt x="64" y="3231"/>
                  </a:lnTo>
                  <a:lnTo>
                    <a:pt x="95" y="3218"/>
                  </a:lnTo>
                  <a:lnTo>
                    <a:pt x="132" y="3200"/>
                  </a:lnTo>
                  <a:lnTo>
                    <a:pt x="153" y="3190"/>
                  </a:lnTo>
                  <a:lnTo>
                    <a:pt x="174" y="3178"/>
                  </a:lnTo>
                  <a:lnTo>
                    <a:pt x="195" y="3164"/>
                  </a:lnTo>
                  <a:lnTo>
                    <a:pt x="218" y="3150"/>
                  </a:lnTo>
                  <a:lnTo>
                    <a:pt x="240" y="3133"/>
                  </a:lnTo>
                  <a:lnTo>
                    <a:pt x="264" y="3115"/>
                  </a:lnTo>
                  <a:lnTo>
                    <a:pt x="287" y="3096"/>
                  </a:lnTo>
                  <a:lnTo>
                    <a:pt x="311" y="3074"/>
                  </a:lnTo>
                  <a:lnTo>
                    <a:pt x="334" y="3051"/>
                  </a:lnTo>
                  <a:lnTo>
                    <a:pt x="359" y="3025"/>
                  </a:lnTo>
                  <a:lnTo>
                    <a:pt x="383" y="2998"/>
                  </a:lnTo>
                  <a:lnTo>
                    <a:pt x="405" y="2970"/>
                  </a:lnTo>
                  <a:lnTo>
                    <a:pt x="429" y="2939"/>
                  </a:lnTo>
                  <a:lnTo>
                    <a:pt x="451" y="2906"/>
                  </a:lnTo>
                  <a:lnTo>
                    <a:pt x="473" y="2870"/>
                  </a:lnTo>
                  <a:lnTo>
                    <a:pt x="495" y="2832"/>
                  </a:lnTo>
                  <a:lnTo>
                    <a:pt x="515" y="2792"/>
                  </a:lnTo>
                  <a:lnTo>
                    <a:pt x="534" y="2750"/>
                  </a:lnTo>
                  <a:lnTo>
                    <a:pt x="553" y="2705"/>
                  </a:lnTo>
                  <a:lnTo>
                    <a:pt x="571" y="2657"/>
                  </a:lnTo>
                  <a:lnTo>
                    <a:pt x="571" y="2657"/>
                  </a:lnTo>
                  <a:close/>
                  <a:moveTo>
                    <a:pt x="1759" y="2483"/>
                  </a:moveTo>
                  <a:lnTo>
                    <a:pt x="1759" y="2483"/>
                  </a:lnTo>
                  <a:lnTo>
                    <a:pt x="1777" y="2487"/>
                  </a:lnTo>
                  <a:lnTo>
                    <a:pt x="1795" y="2488"/>
                  </a:lnTo>
                  <a:lnTo>
                    <a:pt x="1813" y="2487"/>
                  </a:lnTo>
                  <a:lnTo>
                    <a:pt x="1830" y="2484"/>
                  </a:lnTo>
                  <a:lnTo>
                    <a:pt x="1846" y="2480"/>
                  </a:lnTo>
                  <a:lnTo>
                    <a:pt x="1862" y="2475"/>
                  </a:lnTo>
                  <a:lnTo>
                    <a:pt x="1878" y="2468"/>
                  </a:lnTo>
                  <a:lnTo>
                    <a:pt x="1894" y="2460"/>
                  </a:lnTo>
                  <a:lnTo>
                    <a:pt x="1907" y="2450"/>
                  </a:lnTo>
                  <a:lnTo>
                    <a:pt x="1919" y="2439"/>
                  </a:lnTo>
                  <a:lnTo>
                    <a:pt x="1932" y="2427"/>
                  </a:lnTo>
                  <a:lnTo>
                    <a:pt x="1942" y="2414"/>
                  </a:lnTo>
                  <a:lnTo>
                    <a:pt x="1952" y="2400"/>
                  </a:lnTo>
                  <a:lnTo>
                    <a:pt x="1960" y="2385"/>
                  </a:lnTo>
                  <a:lnTo>
                    <a:pt x="1965" y="2369"/>
                  </a:lnTo>
                  <a:lnTo>
                    <a:pt x="1970" y="2352"/>
                  </a:lnTo>
                  <a:lnTo>
                    <a:pt x="1970" y="2352"/>
                  </a:lnTo>
                  <a:lnTo>
                    <a:pt x="1973" y="2334"/>
                  </a:lnTo>
                  <a:lnTo>
                    <a:pt x="1974" y="2317"/>
                  </a:lnTo>
                  <a:lnTo>
                    <a:pt x="1973" y="2301"/>
                  </a:lnTo>
                  <a:lnTo>
                    <a:pt x="1971" y="2283"/>
                  </a:lnTo>
                  <a:lnTo>
                    <a:pt x="1966" y="2267"/>
                  </a:lnTo>
                  <a:lnTo>
                    <a:pt x="1961" y="2252"/>
                  </a:lnTo>
                  <a:lnTo>
                    <a:pt x="1954" y="2237"/>
                  </a:lnTo>
                  <a:lnTo>
                    <a:pt x="1945" y="2223"/>
                  </a:lnTo>
                  <a:lnTo>
                    <a:pt x="1935" y="2210"/>
                  </a:lnTo>
                  <a:lnTo>
                    <a:pt x="1924" y="2197"/>
                  </a:lnTo>
                  <a:lnTo>
                    <a:pt x="1912" y="2186"/>
                  </a:lnTo>
                  <a:lnTo>
                    <a:pt x="1897" y="2177"/>
                  </a:lnTo>
                  <a:lnTo>
                    <a:pt x="1882" y="2167"/>
                  </a:lnTo>
                  <a:lnTo>
                    <a:pt x="1867" y="2159"/>
                  </a:lnTo>
                  <a:lnTo>
                    <a:pt x="1850" y="2154"/>
                  </a:lnTo>
                  <a:lnTo>
                    <a:pt x="1832" y="2150"/>
                  </a:lnTo>
                  <a:lnTo>
                    <a:pt x="1832" y="2150"/>
                  </a:lnTo>
                  <a:lnTo>
                    <a:pt x="1814" y="2146"/>
                  </a:lnTo>
                  <a:lnTo>
                    <a:pt x="1797" y="2145"/>
                  </a:lnTo>
                  <a:lnTo>
                    <a:pt x="1779" y="2146"/>
                  </a:lnTo>
                  <a:lnTo>
                    <a:pt x="1762" y="2149"/>
                  </a:lnTo>
                  <a:lnTo>
                    <a:pt x="1745" y="2153"/>
                  </a:lnTo>
                  <a:lnTo>
                    <a:pt x="1730" y="2158"/>
                  </a:lnTo>
                  <a:lnTo>
                    <a:pt x="1714" y="2165"/>
                  </a:lnTo>
                  <a:lnTo>
                    <a:pt x="1699" y="2173"/>
                  </a:lnTo>
                  <a:lnTo>
                    <a:pt x="1686" y="2183"/>
                  </a:lnTo>
                  <a:lnTo>
                    <a:pt x="1674" y="2194"/>
                  </a:lnTo>
                  <a:lnTo>
                    <a:pt x="1661" y="2206"/>
                  </a:lnTo>
                  <a:lnTo>
                    <a:pt x="1651" y="2219"/>
                  </a:lnTo>
                  <a:lnTo>
                    <a:pt x="1642" y="2233"/>
                  </a:lnTo>
                  <a:lnTo>
                    <a:pt x="1634" y="2248"/>
                  </a:lnTo>
                  <a:lnTo>
                    <a:pt x="1628" y="2264"/>
                  </a:lnTo>
                  <a:lnTo>
                    <a:pt x="1623" y="2281"/>
                  </a:lnTo>
                  <a:lnTo>
                    <a:pt x="1623" y="2281"/>
                  </a:lnTo>
                  <a:lnTo>
                    <a:pt x="1620" y="2299"/>
                  </a:lnTo>
                  <a:lnTo>
                    <a:pt x="1619" y="2316"/>
                  </a:lnTo>
                  <a:lnTo>
                    <a:pt x="1620" y="2333"/>
                  </a:lnTo>
                  <a:lnTo>
                    <a:pt x="1622" y="2349"/>
                  </a:lnTo>
                  <a:lnTo>
                    <a:pt x="1627" y="2366"/>
                  </a:lnTo>
                  <a:lnTo>
                    <a:pt x="1632" y="2381"/>
                  </a:lnTo>
                  <a:lnTo>
                    <a:pt x="1639" y="2396"/>
                  </a:lnTo>
                  <a:lnTo>
                    <a:pt x="1648" y="2410"/>
                  </a:lnTo>
                  <a:lnTo>
                    <a:pt x="1658" y="2423"/>
                  </a:lnTo>
                  <a:lnTo>
                    <a:pt x="1669" y="2436"/>
                  </a:lnTo>
                  <a:lnTo>
                    <a:pt x="1682" y="2447"/>
                  </a:lnTo>
                  <a:lnTo>
                    <a:pt x="1695" y="2456"/>
                  </a:lnTo>
                  <a:lnTo>
                    <a:pt x="1710" y="2466"/>
                  </a:lnTo>
                  <a:lnTo>
                    <a:pt x="1725" y="2472"/>
                  </a:lnTo>
                  <a:lnTo>
                    <a:pt x="1741" y="2479"/>
                  </a:lnTo>
                  <a:lnTo>
                    <a:pt x="1759" y="2483"/>
                  </a:lnTo>
                  <a:lnTo>
                    <a:pt x="1759" y="2483"/>
                  </a:lnTo>
                  <a:close/>
                  <a:moveTo>
                    <a:pt x="1784" y="1717"/>
                  </a:moveTo>
                  <a:lnTo>
                    <a:pt x="1784" y="1717"/>
                  </a:lnTo>
                  <a:lnTo>
                    <a:pt x="1804" y="1748"/>
                  </a:lnTo>
                  <a:lnTo>
                    <a:pt x="1821" y="1779"/>
                  </a:lnTo>
                  <a:lnTo>
                    <a:pt x="1829" y="1795"/>
                  </a:lnTo>
                  <a:lnTo>
                    <a:pt x="1835" y="1811"/>
                  </a:lnTo>
                  <a:lnTo>
                    <a:pt x="1840" y="1827"/>
                  </a:lnTo>
                  <a:lnTo>
                    <a:pt x="1843" y="1842"/>
                  </a:lnTo>
                  <a:lnTo>
                    <a:pt x="1845" y="1858"/>
                  </a:lnTo>
                  <a:lnTo>
                    <a:pt x="1845" y="1874"/>
                  </a:lnTo>
                  <a:lnTo>
                    <a:pt x="1843" y="1890"/>
                  </a:lnTo>
                  <a:lnTo>
                    <a:pt x="1839" y="1907"/>
                  </a:lnTo>
                  <a:lnTo>
                    <a:pt x="1832" y="1924"/>
                  </a:lnTo>
                  <a:lnTo>
                    <a:pt x="1823" y="1941"/>
                  </a:lnTo>
                  <a:lnTo>
                    <a:pt x="1811" y="1958"/>
                  </a:lnTo>
                  <a:lnTo>
                    <a:pt x="1795" y="1977"/>
                  </a:lnTo>
                  <a:lnTo>
                    <a:pt x="1811" y="1993"/>
                  </a:lnTo>
                  <a:lnTo>
                    <a:pt x="1811" y="1993"/>
                  </a:lnTo>
                  <a:lnTo>
                    <a:pt x="1834" y="1988"/>
                  </a:lnTo>
                  <a:lnTo>
                    <a:pt x="1858" y="1981"/>
                  </a:lnTo>
                  <a:lnTo>
                    <a:pt x="1880" y="1974"/>
                  </a:lnTo>
                  <a:lnTo>
                    <a:pt x="1901" y="1965"/>
                  </a:lnTo>
                  <a:lnTo>
                    <a:pt x="1922" y="1955"/>
                  </a:lnTo>
                  <a:lnTo>
                    <a:pt x="1941" y="1944"/>
                  </a:lnTo>
                  <a:lnTo>
                    <a:pt x="1959" y="1933"/>
                  </a:lnTo>
                  <a:lnTo>
                    <a:pt x="1975" y="1920"/>
                  </a:lnTo>
                  <a:lnTo>
                    <a:pt x="1991" y="1904"/>
                  </a:lnTo>
                  <a:lnTo>
                    <a:pt x="2005" y="1889"/>
                  </a:lnTo>
                  <a:lnTo>
                    <a:pt x="2018" y="1872"/>
                  </a:lnTo>
                  <a:lnTo>
                    <a:pt x="2029" y="1855"/>
                  </a:lnTo>
                  <a:lnTo>
                    <a:pt x="2038" y="1835"/>
                  </a:lnTo>
                  <a:lnTo>
                    <a:pt x="2046" y="1815"/>
                  </a:lnTo>
                  <a:lnTo>
                    <a:pt x="2052" y="1793"/>
                  </a:lnTo>
                  <a:lnTo>
                    <a:pt x="2056" y="1771"/>
                  </a:lnTo>
                  <a:lnTo>
                    <a:pt x="2056" y="1771"/>
                  </a:lnTo>
                  <a:lnTo>
                    <a:pt x="2058" y="1752"/>
                  </a:lnTo>
                  <a:lnTo>
                    <a:pt x="2058" y="1734"/>
                  </a:lnTo>
                  <a:lnTo>
                    <a:pt x="2058" y="1715"/>
                  </a:lnTo>
                  <a:lnTo>
                    <a:pt x="2056" y="1698"/>
                  </a:lnTo>
                  <a:lnTo>
                    <a:pt x="2053" y="1681"/>
                  </a:lnTo>
                  <a:lnTo>
                    <a:pt x="2048" y="1665"/>
                  </a:lnTo>
                  <a:lnTo>
                    <a:pt x="2043" y="1647"/>
                  </a:lnTo>
                  <a:lnTo>
                    <a:pt x="2037" y="1631"/>
                  </a:lnTo>
                  <a:lnTo>
                    <a:pt x="2029" y="1615"/>
                  </a:lnTo>
                  <a:lnTo>
                    <a:pt x="2023" y="1600"/>
                  </a:lnTo>
                  <a:lnTo>
                    <a:pt x="2006" y="1568"/>
                  </a:lnTo>
                  <a:lnTo>
                    <a:pt x="1969" y="1504"/>
                  </a:lnTo>
                  <a:lnTo>
                    <a:pt x="1950" y="1470"/>
                  </a:lnTo>
                  <a:lnTo>
                    <a:pt x="1933" y="1435"/>
                  </a:lnTo>
                  <a:lnTo>
                    <a:pt x="1925" y="1417"/>
                  </a:lnTo>
                  <a:lnTo>
                    <a:pt x="1918" y="1398"/>
                  </a:lnTo>
                  <a:lnTo>
                    <a:pt x="1912" y="1380"/>
                  </a:lnTo>
                  <a:lnTo>
                    <a:pt x="1907" y="1359"/>
                  </a:lnTo>
                  <a:lnTo>
                    <a:pt x="1903" y="1339"/>
                  </a:lnTo>
                  <a:lnTo>
                    <a:pt x="1899" y="1318"/>
                  </a:lnTo>
                  <a:lnTo>
                    <a:pt x="1897" y="1295"/>
                  </a:lnTo>
                  <a:lnTo>
                    <a:pt x="1896" y="1273"/>
                  </a:lnTo>
                  <a:lnTo>
                    <a:pt x="1896" y="1249"/>
                  </a:lnTo>
                  <a:lnTo>
                    <a:pt x="1898" y="1224"/>
                  </a:lnTo>
                  <a:lnTo>
                    <a:pt x="1901" y="1199"/>
                  </a:lnTo>
                  <a:lnTo>
                    <a:pt x="1907" y="1172"/>
                  </a:lnTo>
                  <a:lnTo>
                    <a:pt x="1907" y="1172"/>
                  </a:lnTo>
                  <a:lnTo>
                    <a:pt x="1916" y="1139"/>
                  </a:lnTo>
                  <a:lnTo>
                    <a:pt x="1926" y="1108"/>
                  </a:lnTo>
                  <a:lnTo>
                    <a:pt x="1938" y="1078"/>
                  </a:lnTo>
                  <a:lnTo>
                    <a:pt x="1952" y="1051"/>
                  </a:lnTo>
                  <a:lnTo>
                    <a:pt x="1966" y="1028"/>
                  </a:lnTo>
                  <a:lnTo>
                    <a:pt x="1983" y="1006"/>
                  </a:lnTo>
                  <a:lnTo>
                    <a:pt x="1992" y="996"/>
                  </a:lnTo>
                  <a:lnTo>
                    <a:pt x="2001" y="987"/>
                  </a:lnTo>
                  <a:lnTo>
                    <a:pt x="2010" y="978"/>
                  </a:lnTo>
                  <a:lnTo>
                    <a:pt x="2020" y="969"/>
                  </a:lnTo>
                  <a:lnTo>
                    <a:pt x="2030" y="963"/>
                  </a:lnTo>
                  <a:lnTo>
                    <a:pt x="2041" y="955"/>
                  </a:lnTo>
                  <a:lnTo>
                    <a:pt x="2052" y="950"/>
                  </a:lnTo>
                  <a:lnTo>
                    <a:pt x="2063" y="944"/>
                  </a:lnTo>
                  <a:lnTo>
                    <a:pt x="2074" y="939"/>
                  </a:lnTo>
                  <a:lnTo>
                    <a:pt x="2085" y="935"/>
                  </a:lnTo>
                  <a:lnTo>
                    <a:pt x="2098" y="931"/>
                  </a:lnTo>
                  <a:lnTo>
                    <a:pt x="2110" y="928"/>
                  </a:lnTo>
                  <a:lnTo>
                    <a:pt x="2122" y="926"/>
                  </a:lnTo>
                  <a:lnTo>
                    <a:pt x="2135" y="925"/>
                  </a:lnTo>
                  <a:lnTo>
                    <a:pt x="2148" y="924"/>
                  </a:lnTo>
                  <a:lnTo>
                    <a:pt x="2162" y="924"/>
                  </a:lnTo>
                  <a:lnTo>
                    <a:pt x="2175" y="924"/>
                  </a:lnTo>
                  <a:lnTo>
                    <a:pt x="2190" y="926"/>
                  </a:lnTo>
                  <a:lnTo>
                    <a:pt x="2203" y="927"/>
                  </a:lnTo>
                  <a:lnTo>
                    <a:pt x="2218" y="930"/>
                  </a:lnTo>
                  <a:lnTo>
                    <a:pt x="2218" y="930"/>
                  </a:lnTo>
                  <a:lnTo>
                    <a:pt x="2233" y="934"/>
                  </a:lnTo>
                  <a:lnTo>
                    <a:pt x="2248" y="938"/>
                  </a:lnTo>
                  <a:lnTo>
                    <a:pt x="2262" y="942"/>
                  </a:lnTo>
                  <a:lnTo>
                    <a:pt x="2275" y="948"/>
                  </a:lnTo>
                  <a:lnTo>
                    <a:pt x="2288" y="953"/>
                  </a:lnTo>
                  <a:lnTo>
                    <a:pt x="2301" y="960"/>
                  </a:lnTo>
                  <a:lnTo>
                    <a:pt x="2312" y="967"/>
                  </a:lnTo>
                  <a:lnTo>
                    <a:pt x="2323" y="975"/>
                  </a:lnTo>
                  <a:lnTo>
                    <a:pt x="2333" y="983"/>
                  </a:lnTo>
                  <a:lnTo>
                    <a:pt x="2343" y="992"/>
                  </a:lnTo>
                  <a:lnTo>
                    <a:pt x="2354" y="1002"/>
                  </a:lnTo>
                  <a:lnTo>
                    <a:pt x="2362" y="1011"/>
                  </a:lnTo>
                  <a:lnTo>
                    <a:pt x="2370" y="1022"/>
                  </a:lnTo>
                  <a:lnTo>
                    <a:pt x="2378" y="1034"/>
                  </a:lnTo>
                  <a:lnTo>
                    <a:pt x="2385" y="1046"/>
                  </a:lnTo>
                  <a:lnTo>
                    <a:pt x="2392" y="1058"/>
                  </a:lnTo>
                  <a:lnTo>
                    <a:pt x="2397" y="1072"/>
                  </a:lnTo>
                  <a:lnTo>
                    <a:pt x="2402" y="1085"/>
                  </a:lnTo>
                  <a:lnTo>
                    <a:pt x="2406" y="1100"/>
                  </a:lnTo>
                  <a:lnTo>
                    <a:pt x="2411" y="1114"/>
                  </a:lnTo>
                  <a:lnTo>
                    <a:pt x="2413" y="1130"/>
                  </a:lnTo>
                  <a:lnTo>
                    <a:pt x="2416" y="1146"/>
                  </a:lnTo>
                  <a:lnTo>
                    <a:pt x="2417" y="1163"/>
                  </a:lnTo>
                  <a:lnTo>
                    <a:pt x="2419" y="1180"/>
                  </a:lnTo>
                  <a:lnTo>
                    <a:pt x="2419" y="1198"/>
                  </a:lnTo>
                  <a:lnTo>
                    <a:pt x="2419" y="1217"/>
                  </a:lnTo>
                  <a:lnTo>
                    <a:pt x="2417" y="1235"/>
                  </a:lnTo>
                  <a:lnTo>
                    <a:pt x="2416" y="1254"/>
                  </a:lnTo>
                  <a:lnTo>
                    <a:pt x="2411" y="1295"/>
                  </a:lnTo>
                  <a:lnTo>
                    <a:pt x="2402" y="1339"/>
                  </a:lnTo>
                  <a:lnTo>
                    <a:pt x="2425" y="1344"/>
                  </a:lnTo>
                  <a:lnTo>
                    <a:pt x="2562" y="1114"/>
                  </a:lnTo>
                  <a:lnTo>
                    <a:pt x="2562" y="1114"/>
                  </a:lnTo>
                  <a:lnTo>
                    <a:pt x="2552" y="1088"/>
                  </a:lnTo>
                  <a:lnTo>
                    <a:pt x="2541" y="1063"/>
                  </a:lnTo>
                  <a:lnTo>
                    <a:pt x="2526" y="1038"/>
                  </a:lnTo>
                  <a:lnTo>
                    <a:pt x="2509" y="1015"/>
                  </a:lnTo>
                  <a:lnTo>
                    <a:pt x="2490" y="992"/>
                  </a:lnTo>
                  <a:lnTo>
                    <a:pt x="2469" y="969"/>
                  </a:lnTo>
                  <a:lnTo>
                    <a:pt x="2445" y="949"/>
                  </a:lnTo>
                  <a:lnTo>
                    <a:pt x="2420" y="928"/>
                  </a:lnTo>
                  <a:lnTo>
                    <a:pt x="2393" y="910"/>
                  </a:lnTo>
                  <a:lnTo>
                    <a:pt x="2362" y="892"/>
                  </a:lnTo>
                  <a:lnTo>
                    <a:pt x="2331" y="875"/>
                  </a:lnTo>
                  <a:lnTo>
                    <a:pt x="2297" y="860"/>
                  </a:lnTo>
                  <a:lnTo>
                    <a:pt x="2263" y="846"/>
                  </a:lnTo>
                  <a:lnTo>
                    <a:pt x="2226" y="834"/>
                  </a:lnTo>
                  <a:lnTo>
                    <a:pt x="2186" y="822"/>
                  </a:lnTo>
                  <a:lnTo>
                    <a:pt x="2146" y="814"/>
                  </a:lnTo>
                  <a:lnTo>
                    <a:pt x="2146" y="814"/>
                  </a:lnTo>
                  <a:lnTo>
                    <a:pt x="2115" y="807"/>
                  </a:lnTo>
                  <a:lnTo>
                    <a:pt x="2083" y="803"/>
                  </a:lnTo>
                  <a:lnTo>
                    <a:pt x="2053" y="799"/>
                  </a:lnTo>
                  <a:lnTo>
                    <a:pt x="2023" y="795"/>
                  </a:lnTo>
                  <a:lnTo>
                    <a:pt x="1993" y="794"/>
                  </a:lnTo>
                  <a:lnTo>
                    <a:pt x="1965" y="793"/>
                  </a:lnTo>
                  <a:lnTo>
                    <a:pt x="1938" y="793"/>
                  </a:lnTo>
                  <a:lnTo>
                    <a:pt x="1912" y="794"/>
                  </a:lnTo>
                  <a:lnTo>
                    <a:pt x="1885" y="796"/>
                  </a:lnTo>
                  <a:lnTo>
                    <a:pt x="1860" y="800"/>
                  </a:lnTo>
                  <a:lnTo>
                    <a:pt x="1835" y="804"/>
                  </a:lnTo>
                  <a:lnTo>
                    <a:pt x="1812" y="808"/>
                  </a:lnTo>
                  <a:lnTo>
                    <a:pt x="1789" y="815"/>
                  </a:lnTo>
                  <a:lnTo>
                    <a:pt x="1767" y="822"/>
                  </a:lnTo>
                  <a:lnTo>
                    <a:pt x="1745" y="830"/>
                  </a:lnTo>
                  <a:lnTo>
                    <a:pt x="1725" y="839"/>
                  </a:lnTo>
                  <a:lnTo>
                    <a:pt x="1705" y="848"/>
                  </a:lnTo>
                  <a:lnTo>
                    <a:pt x="1687" y="860"/>
                  </a:lnTo>
                  <a:lnTo>
                    <a:pt x="1669" y="871"/>
                  </a:lnTo>
                  <a:lnTo>
                    <a:pt x="1652" y="884"/>
                  </a:lnTo>
                  <a:lnTo>
                    <a:pt x="1636" y="898"/>
                  </a:lnTo>
                  <a:lnTo>
                    <a:pt x="1621" y="912"/>
                  </a:lnTo>
                  <a:lnTo>
                    <a:pt x="1606" y="928"/>
                  </a:lnTo>
                  <a:lnTo>
                    <a:pt x="1593" y="944"/>
                  </a:lnTo>
                  <a:lnTo>
                    <a:pt x="1581" y="962"/>
                  </a:lnTo>
                  <a:lnTo>
                    <a:pt x="1569" y="980"/>
                  </a:lnTo>
                  <a:lnTo>
                    <a:pt x="1558" y="998"/>
                  </a:lnTo>
                  <a:lnTo>
                    <a:pt x="1549" y="1019"/>
                  </a:lnTo>
                  <a:lnTo>
                    <a:pt x="1540" y="1039"/>
                  </a:lnTo>
                  <a:lnTo>
                    <a:pt x="1532" y="1061"/>
                  </a:lnTo>
                  <a:lnTo>
                    <a:pt x="1526" y="1084"/>
                  </a:lnTo>
                  <a:lnTo>
                    <a:pt x="1520" y="1106"/>
                  </a:lnTo>
                  <a:lnTo>
                    <a:pt x="1520" y="1106"/>
                  </a:lnTo>
                  <a:lnTo>
                    <a:pt x="1516" y="1129"/>
                  </a:lnTo>
                  <a:lnTo>
                    <a:pt x="1513" y="1151"/>
                  </a:lnTo>
                  <a:lnTo>
                    <a:pt x="1511" y="1171"/>
                  </a:lnTo>
                  <a:lnTo>
                    <a:pt x="1511" y="1192"/>
                  </a:lnTo>
                  <a:lnTo>
                    <a:pt x="1512" y="1212"/>
                  </a:lnTo>
                  <a:lnTo>
                    <a:pt x="1513" y="1233"/>
                  </a:lnTo>
                  <a:lnTo>
                    <a:pt x="1517" y="1252"/>
                  </a:lnTo>
                  <a:lnTo>
                    <a:pt x="1521" y="1272"/>
                  </a:lnTo>
                  <a:lnTo>
                    <a:pt x="1526" y="1290"/>
                  </a:lnTo>
                  <a:lnTo>
                    <a:pt x="1532" y="1308"/>
                  </a:lnTo>
                  <a:lnTo>
                    <a:pt x="1539" y="1328"/>
                  </a:lnTo>
                  <a:lnTo>
                    <a:pt x="1546" y="1346"/>
                  </a:lnTo>
                  <a:lnTo>
                    <a:pt x="1555" y="1363"/>
                  </a:lnTo>
                  <a:lnTo>
                    <a:pt x="1564" y="1382"/>
                  </a:lnTo>
                  <a:lnTo>
                    <a:pt x="1584" y="1417"/>
                  </a:lnTo>
                  <a:lnTo>
                    <a:pt x="1605" y="1453"/>
                  </a:lnTo>
                  <a:lnTo>
                    <a:pt x="1630" y="1489"/>
                  </a:lnTo>
                  <a:lnTo>
                    <a:pt x="1680" y="1561"/>
                  </a:lnTo>
                  <a:lnTo>
                    <a:pt x="1707" y="1598"/>
                  </a:lnTo>
                  <a:lnTo>
                    <a:pt x="1733" y="1637"/>
                  </a:lnTo>
                  <a:lnTo>
                    <a:pt x="1759" y="1676"/>
                  </a:lnTo>
                  <a:lnTo>
                    <a:pt x="1784" y="1717"/>
                  </a:lnTo>
                  <a:lnTo>
                    <a:pt x="1784" y="171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632"/>
            <p:cNvSpPr>
              <a:spLocks noEditPoints="1"/>
            </p:cNvSpPr>
            <p:nvPr/>
          </p:nvSpPr>
          <p:spPr bwMode="auto">
            <a:xfrm flipH="1">
              <a:off x="10587562" y="5122678"/>
              <a:ext cx="954162" cy="863503"/>
            </a:xfrm>
            <a:custGeom>
              <a:avLst/>
              <a:gdLst>
                <a:gd name="T0" fmla="*/ 2498 w 3291"/>
                <a:gd name="T1" fmla="*/ 1 h 3483"/>
                <a:gd name="T2" fmla="*/ 2699 w 3291"/>
                <a:gd name="T3" fmla="*/ 46 h 3483"/>
                <a:gd name="T4" fmla="*/ 2869 w 3291"/>
                <a:gd name="T5" fmla="*/ 152 h 3483"/>
                <a:gd name="T6" fmla="*/ 2996 w 3291"/>
                <a:gd name="T7" fmla="*/ 306 h 3483"/>
                <a:gd name="T8" fmla="*/ 3062 w 3291"/>
                <a:gd name="T9" fmla="*/ 501 h 3483"/>
                <a:gd name="T10" fmla="*/ 3286 w 3291"/>
                <a:gd name="T11" fmla="*/ 2135 h 3483"/>
                <a:gd name="T12" fmla="*/ 3230 w 3291"/>
                <a:gd name="T13" fmla="*/ 2325 h 3483"/>
                <a:gd name="T14" fmla="*/ 3113 w 3291"/>
                <a:gd name="T15" fmla="*/ 2483 h 3483"/>
                <a:gd name="T16" fmla="*/ 2945 w 3291"/>
                <a:gd name="T17" fmla="*/ 2598 h 3483"/>
                <a:gd name="T18" fmla="*/ 2479 w 3291"/>
                <a:gd name="T19" fmla="*/ 2689 h 3483"/>
                <a:gd name="T20" fmla="*/ 2584 w 3291"/>
                <a:gd name="T21" fmla="*/ 2970 h 3483"/>
                <a:gd name="T22" fmla="*/ 2700 w 3291"/>
                <a:gd name="T23" fmla="*/ 3162 h 3483"/>
                <a:gd name="T24" fmla="*/ 2865 w 3291"/>
                <a:gd name="T25" fmla="*/ 3346 h 3483"/>
                <a:gd name="T26" fmla="*/ 3053 w 3291"/>
                <a:gd name="T27" fmla="*/ 3482 h 3483"/>
                <a:gd name="T28" fmla="*/ 2874 w 3291"/>
                <a:gd name="T29" fmla="*/ 3469 h 3483"/>
                <a:gd name="T30" fmla="*/ 2605 w 3291"/>
                <a:gd name="T31" fmla="*/ 3392 h 3483"/>
                <a:gd name="T32" fmla="*/ 2365 w 3291"/>
                <a:gd name="T33" fmla="*/ 3249 h 3483"/>
                <a:gd name="T34" fmla="*/ 2217 w 3291"/>
                <a:gd name="T35" fmla="*/ 3109 h 3483"/>
                <a:gd name="T36" fmla="*/ 2084 w 3291"/>
                <a:gd name="T37" fmla="*/ 2922 h 3483"/>
                <a:gd name="T38" fmla="*/ 915 w 3291"/>
                <a:gd name="T39" fmla="*/ 2906 h 3483"/>
                <a:gd name="T40" fmla="*/ 703 w 3291"/>
                <a:gd name="T41" fmla="*/ 2899 h 3483"/>
                <a:gd name="T42" fmla="*/ 513 w 3291"/>
                <a:gd name="T43" fmla="*/ 2827 h 3483"/>
                <a:gd name="T44" fmla="*/ 360 w 3291"/>
                <a:gd name="T45" fmla="*/ 2698 h 3483"/>
                <a:gd name="T46" fmla="*/ 258 w 3291"/>
                <a:gd name="T47" fmla="*/ 2525 h 3483"/>
                <a:gd name="T48" fmla="*/ 2 w 3291"/>
                <a:gd name="T49" fmla="*/ 894 h 3483"/>
                <a:gd name="T50" fmla="*/ 19 w 3291"/>
                <a:gd name="T51" fmla="*/ 693 h 3483"/>
                <a:gd name="T52" fmla="*/ 103 w 3291"/>
                <a:gd name="T53" fmla="*/ 514 h 3483"/>
                <a:gd name="T54" fmla="*/ 244 w 3291"/>
                <a:gd name="T55" fmla="*/ 372 h 3483"/>
                <a:gd name="T56" fmla="*/ 429 w 3291"/>
                <a:gd name="T57" fmla="*/ 283 h 3483"/>
                <a:gd name="T58" fmla="*/ 1536 w 3291"/>
                <a:gd name="T59" fmla="*/ 2083 h 3483"/>
                <a:gd name="T60" fmla="*/ 1624 w 3291"/>
                <a:gd name="T61" fmla="*/ 2202 h 3483"/>
                <a:gd name="T62" fmla="*/ 1791 w 3291"/>
                <a:gd name="T63" fmla="*/ 2241 h 3483"/>
                <a:gd name="T64" fmla="*/ 1935 w 3291"/>
                <a:gd name="T65" fmla="*/ 2195 h 3483"/>
                <a:gd name="T66" fmla="*/ 2027 w 3291"/>
                <a:gd name="T67" fmla="*/ 2074 h 3483"/>
                <a:gd name="T68" fmla="*/ 2023 w 3291"/>
                <a:gd name="T69" fmla="*/ 1954 h 3483"/>
                <a:gd name="T70" fmla="*/ 1928 w 3291"/>
                <a:gd name="T71" fmla="*/ 1840 h 3483"/>
                <a:gd name="T72" fmla="*/ 1798 w 3291"/>
                <a:gd name="T73" fmla="*/ 1804 h 3483"/>
                <a:gd name="T74" fmla="*/ 1677 w 3291"/>
                <a:gd name="T75" fmla="*/ 1828 h 3483"/>
                <a:gd name="T76" fmla="*/ 1555 w 3291"/>
                <a:gd name="T77" fmla="*/ 1934 h 3483"/>
                <a:gd name="T78" fmla="*/ 1532 w 3291"/>
                <a:gd name="T79" fmla="*/ 2061 h 3483"/>
                <a:gd name="T80" fmla="*/ 1151 w 3291"/>
                <a:gd name="T81" fmla="*/ 1367 h 3483"/>
                <a:gd name="T82" fmla="*/ 1254 w 3291"/>
                <a:gd name="T83" fmla="*/ 1474 h 3483"/>
                <a:gd name="T84" fmla="*/ 1455 w 3291"/>
                <a:gd name="T85" fmla="*/ 1590 h 3483"/>
                <a:gd name="T86" fmla="*/ 1518 w 3291"/>
                <a:gd name="T87" fmla="*/ 1658 h 3483"/>
                <a:gd name="T88" fmla="*/ 1904 w 3291"/>
                <a:gd name="T89" fmla="*/ 1529 h 3483"/>
                <a:gd name="T90" fmla="*/ 1826 w 3291"/>
                <a:gd name="T91" fmla="*/ 1429 h 3483"/>
                <a:gd name="T92" fmla="*/ 1606 w 3291"/>
                <a:gd name="T93" fmla="*/ 1295 h 3483"/>
                <a:gd name="T94" fmla="*/ 1517 w 3291"/>
                <a:gd name="T95" fmla="*/ 1219 h 3483"/>
                <a:gd name="T96" fmla="*/ 1517 w 3291"/>
                <a:gd name="T97" fmla="*/ 1148 h 3483"/>
                <a:gd name="T98" fmla="*/ 1586 w 3291"/>
                <a:gd name="T99" fmla="*/ 1096 h 3483"/>
                <a:gd name="T100" fmla="*/ 1691 w 3291"/>
                <a:gd name="T101" fmla="*/ 1078 h 3483"/>
                <a:gd name="T102" fmla="*/ 1830 w 3291"/>
                <a:gd name="T103" fmla="*/ 1123 h 3483"/>
                <a:gd name="T104" fmla="*/ 1959 w 3291"/>
                <a:gd name="T105" fmla="*/ 1210 h 3483"/>
                <a:gd name="T106" fmla="*/ 1985 w 3291"/>
                <a:gd name="T107" fmla="*/ 838 h 3483"/>
                <a:gd name="T108" fmla="*/ 1719 w 3291"/>
                <a:gd name="T109" fmla="*/ 760 h 3483"/>
                <a:gd name="T110" fmla="*/ 1507 w 3291"/>
                <a:gd name="T111" fmla="*/ 772 h 3483"/>
                <a:gd name="T112" fmla="*/ 1341 w 3291"/>
                <a:gd name="T113" fmla="*/ 828 h 3483"/>
                <a:gd name="T114" fmla="*/ 1213 w 3291"/>
                <a:gd name="T115" fmla="*/ 920 h 3483"/>
                <a:gd name="T116" fmla="*/ 1130 w 3291"/>
                <a:gd name="T117" fmla="*/ 1047 h 3483"/>
                <a:gd name="T118" fmla="*/ 1106 w 3291"/>
                <a:gd name="T119" fmla="*/ 1206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1" h="3483">
                  <a:moveTo>
                    <a:pt x="519" y="263"/>
                  </a:moveTo>
                  <a:lnTo>
                    <a:pt x="2376" y="6"/>
                  </a:lnTo>
                  <a:lnTo>
                    <a:pt x="2376" y="6"/>
                  </a:lnTo>
                  <a:lnTo>
                    <a:pt x="2406" y="2"/>
                  </a:lnTo>
                  <a:lnTo>
                    <a:pt x="2437" y="1"/>
                  </a:lnTo>
                  <a:lnTo>
                    <a:pt x="2468" y="0"/>
                  </a:lnTo>
                  <a:lnTo>
                    <a:pt x="2498" y="1"/>
                  </a:lnTo>
                  <a:lnTo>
                    <a:pt x="2528" y="3"/>
                  </a:lnTo>
                  <a:lnTo>
                    <a:pt x="2557" y="7"/>
                  </a:lnTo>
                  <a:lnTo>
                    <a:pt x="2586" y="13"/>
                  </a:lnTo>
                  <a:lnTo>
                    <a:pt x="2616" y="19"/>
                  </a:lnTo>
                  <a:lnTo>
                    <a:pt x="2644" y="27"/>
                  </a:lnTo>
                  <a:lnTo>
                    <a:pt x="2672" y="36"/>
                  </a:lnTo>
                  <a:lnTo>
                    <a:pt x="2699" y="46"/>
                  </a:lnTo>
                  <a:lnTo>
                    <a:pt x="2726" y="58"/>
                  </a:lnTo>
                  <a:lnTo>
                    <a:pt x="2751" y="71"/>
                  </a:lnTo>
                  <a:lnTo>
                    <a:pt x="2777" y="85"/>
                  </a:lnTo>
                  <a:lnTo>
                    <a:pt x="2801" y="100"/>
                  </a:lnTo>
                  <a:lnTo>
                    <a:pt x="2824" y="116"/>
                  </a:lnTo>
                  <a:lnTo>
                    <a:pt x="2848" y="134"/>
                  </a:lnTo>
                  <a:lnTo>
                    <a:pt x="2869" y="152"/>
                  </a:lnTo>
                  <a:lnTo>
                    <a:pt x="2890" y="171"/>
                  </a:lnTo>
                  <a:lnTo>
                    <a:pt x="2911" y="192"/>
                  </a:lnTo>
                  <a:lnTo>
                    <a:pt x="2930" y="212"/>
                  </a:lnTo>
                  <a:lnTo>
                    <a:pt x="2948" y="235"/>
                  </a:lnTo>
                  <a:lnTo>
                    <a:pt x="2964" y="258"/>
                  </a:lnTo>
                  <a:lnTo>
                    <a:pt x="2981" y="281"/>
                  </a:lnTo>
                  <a:lnTo>
                    <a:pt x="2996" y="306"/>
                  </a:lnTo>
                  <a:lnTo>
                    <a:pt x="3009" y="332"/>
                  </a:lnTo>
                  <a:lnTo>
                    <a:pt x="3022" y="358"/>
                  </a:lnTo>
                  <a:lnTo>
                    <a:pt x="3032" y="385"/>
                  </a:lnTo>
                  <a:lnTo>
                    <a:pt x="3042" y="413"/>
                  </a:lnTo>
                  <a:lnTo>
                    <a:pt x="3050" y="441"/>
                  </a:lnTo>
                  <a:lnTo>
                    <a:pt x="3056" y="470"/>
                  </a:lnTo>
                  <a:lnTo>
                    <a:pt x="3062" y="501"/>
                  </a:lnTo>
                  <a:lnTo>
                    <a:pt x="3284" y="1988"/>
                  </a:lnTo>
                  <a:lnTo>
                    <a:pt x="3284" y="1988"/>
                  </a:lnTo>
                  <a:lnTo>
                    <a:pt x="3288" y="2017"/>
                  </a:lnTo>
                  <a:lnTo>
                    <a:pt x="3290" y="2047"/>
                  </a:lnTo>
                  <a:lnTo>
                    <a:pt x="3291" y="2076"/>
                  </a:lnTo>
                  <a:lnTo>
                    <a:pt x="3290" y="2105"/>
                  </a:lnTo>
                  <a:lnTo>
                    <a:pt x="3286" y="2135"/>
                  </a:lnTo>
                  <a:lnTo>
                    <a:pt x="3283" y="2163"/>
                  </a:lnTo>
                  <a:lnTo>
                    <a:pt x="3277" y="2191"/>
                  </a:lnTo>
                  <a:lnTo>
                    <a:pt x="3271" y="2219"/>
                  </a:lnTo>
                  <a:lnTo>
                    <a:pt x="3263" y="2246"/>
                  </a:lnTo>
                  <a:lnTo>
                    <a:pt x="3253" y="2273"/>
                  </a:lnTo>
                  <a:lnTo>
                    <a:pt x="3243" y="2299"/>
                  </a:lnTo>
                  <a:lnTo>
                    <a:pt x="3230" y="2325"/>
                  </a:lnTo>
                  <a:lnTo>
                    <a:pt x="3217" y="2349"/>
                  </a:lnTo>
                  <a:lnTo>
                    <a:pt x="3202" y="2373"/>
                  </a:lnTo>
                  <a:lnTo>
                    <a:pt x="3187" y="2397"/>
                  </a:lnTo>
                  <a:lnTo>
                    <a:pt x="3170" y="2420"/>
                  </a:lnTo>
                  <a:lnTo>
                    <a:pt x="3152" y="2442"/>
                  </a:lnTo>
                  <a:lnTo>
                    <a:pt x="3133" y="2463"/>
                  </a:lnTo>
                  <a:lnTo>
                    <a:pt x="3113" y="2483"/>
                  </a:lnTo>
                  <a:lnTo>
                    <a:pt x="3091" y="2503"/>
                  </a:lnTo>
                  <a:lnTo>
                    <a:pt x="3069" y="2521"/>
                  </a:lnTo>
                  <a:lnTo>
                    <a:pt x="3046" y="2538"/>
                  </a:lnTo>
                  <a:lnTo>
                    <a:pt x="3022" y="2555"/>
                  </a:lnTo>
                  <a:lnTo>
                    <a:pt x="2997" y="2571"/>
                  </a:lnTo>
                  <a:lnTo>
                    <a:pt x="2971" y="2585"/>
                  </a:lnTo>
                  <a:lnTo>
                    <a:pt x="2945" y="2598"/>
                  </a:lnTo>
                  <a:lnTo>
                    <a:pt x="2917" y="2610"/>
                  </a:lnTo>
                  <a:lnTo>
                    <a:pt x="2889" y="2619"/>
                  </a:lnTo>
                  <a:lnTo>
                    <a:pt x="2861" y="2629"/>
                  </a:lnTo>
                  <a:lnTo>
                    <a:pt x="2831" y="2637"/>
                  </a:lnTo>
                  <a:lnTo>
                    <a:pt x="2802" y="2643"/>
                  </a:lnTo>
                  <a:lnTo>
                    <a:pt x="2770" y="2649"/>
                  </a:lnTo>
                  <a:lnTo>
                    <a:pt x="2479" y="2689"/>
                  </a:lnTo>
                  <a:lnTo>
                    <a:pt x="2479" y="2689"/>
                  </a:lnTo>
                  <a:lnTo>
                    <a:pt x="2489" y="2727"/>
                  </a:lnTo>
                  <a:lnTo>
                    <a:pt x="2502" y="2771"/>
                  </a:lnTo>
                  <a:lnTo>
                    <a:pt x="2519" y="2817"/>
                  </a:lnTo>
                  <a:lnTo>
                    <a:pt x="2537" y="2866"/>
                  </a:lnTo>
                  <a:lnTo>
                    <a:pt x="2559" y="2917"/>
                  </a:lnTo>
                  <a:lnTo>
                    <a:pt x="2584" y="2970"/>
                  </a:lnTo>
                  <a:lnTo>
                    <a:pt x="2598" y="2997"/>
                  </a:lnTo>
                  <a:lnTo>
                    <a:pt x="2612" y="3024"/>
                  </a:lnTo>
                  <a:lnTo>
                    <a:pt x="2628" y="3052"/>
                  </a:lnTo>
                  <a:lnTo>
                    <a:pt x="2645" y="3079"/>
                  </a:lnTo>
                  <a:lnTo>
                    <a:pt x="2662" y="3108"/>
                  </a:lnTo>
                  <a:lnTo>
                    <a:pt x="2681" y="3135"/>
                  </a:lnTo>
                  <a:lnTo>
                    <a:pt x="2700" y="3162"/>
                  </a:lnTo>
                  <a:lnTo>
                    <a:pt x="2720" y="3190"/>
                  </a:lnTo>
                  <a:lnTo>
                    <a:pt x="2741" y="3217"/>
                  </a:lnTo>
                  <a:lnTo>
                    <a:pt x="2764" y="3244"/>
                  </a:lnTo>
                  <a:lnTo>
                    <a:pt x="2787" y="3270"/>
                  </a:lnTo>
                  <a:lnTo>
                    <a:pt x="2812" y="3295"/>
                  </a:lnTo>
                  <a:lnTo>
                    <a:pt x="2838" y="3321"/>
                  </a:lnTo>
                  <a:lnTo>
                    <a:pt x="2865" y="3346"/>
                  </a:lnTo>
                  <a:lnTo>
                    <a:pt x="2893" y="3371"/>
                  </a:lnTo>
                  <a:lnTo>
                    <a:pt x="2922" y="3395"/>
                  </a:lnTo>
                  <a:lnTo>
                    <a:pt x="2953" y="3419"/>
                  </a:lnTo>
                  <a:lnTo>
                    <a:pt x="2985" y="3440"/>
                  </a:lnTo>
                  <a:lnTo>
                    <a:pt x="3018" y="3462"/>
                  </a:lnTo>
                  <a:lnTo>
                    <a:pt x="3053" y="3482"/>
                  </a:lnTo>
                  <a:lnTo>
                    <a:pt x="3053" y="3482"/>
                  </a:lnTo>
                  <a:lnTo>
                    <a:pt x="3044" y="3483"/>
                  </a:lnTo>
                  <a:lnTo>
                    <a:pt x="3021" y="3483"/>
                  </a:lnTo>
                  <a:lnTo>
                    <a:pt x="2984" y="3481"/>
                  </a:lnTo>
                  <a:lnTo>
                    <a:pt x="2960" y="3480"/>
                  </a:lnTo>
                  <a:lnTo>
                    <a:pt x="2933" y="3478"/>
                  </a:lnTo>
                  <a:lnTo>
                    <a:pt x="2905" y="3474"/>
                  </a:lnTo>
                  <a:lnTo>
                    <a:pt x="2874" y="3469"/>
                  </a:lnTo>
                  <a:lnTo>
                    <a:pt x="2840" y="3464"/>
                  </a:lnTo>
                  <a:lnTo>
                    <a:pt x="2805" y="3456"/>
                  </a:lnTo>
                  <a:lnTo>
                    <a:pt x="2767" y="3447"/>
                  </a:lnTo>
                  <a:lnTo>
                    <a:pt x="2729" y="3436"/>
                  </a:lnTo>
                  <a:lnTo>
                    <a:pt x="2688" y="3423"/>
                  </a:lnTo>
                  <a:lnTo>
                    <a:pt x="2647" y="3409"/>
                  </a:lnTo>
                  <a:lnTo>
                    <a:pt x="2605" y="3392"/>
                  </a:lnTo>
                  <a:lnTo>
                    <a:pt x="2562" y="3372"/>
                  </a:lnTo>
                  <a:lnTo>
                    <a:pt x="2519" y="3349"/>
                  </a:lnTo>
                  <a:lnTo>
                    <a:pt x="2475" y="3325"/>
                  </a:lnTo>
                  <a:lnTo>
                    <a:pt x="2432" y="3297"/>
                  </a:lnTo>
                  <a:lnTo>
                    <a:pt x="2409" y="3281"/>
                  </a:lnTo>
                  <a:lnTo>
                    <a:pt x="2388" y="3266"/>
                  </a:lnTo>
                  <a:lnTo>
                    <a:pt x="2365" y="3249"/>
                  </a:lnTo>
                  <a:lnTo>
                    <a:pt x="2344" y="3232"/>
                  </a:lnTo>
                  <a:lnTo>
                    <a:pt x="2323" y="3213"/>
                  </a:lnTo>
                  <a:lnTo>
                    <a:pt x="2301" y="3194"/>
                  </a:lnTo>
                  <a:lnTo>
                    <a:pt x="2280" y="3174"/>
                  </a:lnTo>
                  <a:lnTo>
                    <a:pt x="2259" y="3153"/>
                  </a:lnTo>
                  <a:lnTo>
                    <a:pt x="2238" y="3131"/>
                  </a:lnTo>
                  <a:lnTo>
                    <a:pt x="2217" y="3109"/>
                  </a:lnTo>
                  <a:lnTo>
                    <a:pt x="2197" y="3085"/>
                  </a:lnTo>
                  <a:lnTo>
                    <a:pt x="2177" y="3060"/>
                  </a:lnTo>
                  <a:lnTo>
                    <a:pt x="2158" y="3034"/>
                  </a:lnTo>
                  <a:lnTo>
                    <a:pt x="2139" y="3008"/>
                  </a:lnTo>
                  <a:lnTo>
                    <a:pt x="2120" y="2980"/>
                  </a:lnTo>
                  <a:lnTo>
                    <a:pt x="2102" y="2951"/>
                  </a:lnTo>
                  <a:lnTo>
                    <a:pt x="2084" y="2922"/>
                  </a:lnTo>
                  <a:lnTo>
                    <a:pt x="2066" y="2890"/>
                  </a:lnTo>
                  <a:lnTo>
                    <a:pt x="2049" y="2858"/>
                  </a:lnTo>
                  <a:lnTo>
                    <a:pt x="2032" y="2825"/>
                  </a:lnTo>
                  <a:lnTo>
                    <a:pt x="2017" y="2790"/>
                  </a:lnTo>
                  <a:lnTo>
                    <a:pt x="2001" y="2754"/>
                  </a:lnTo>
                  <a:lnTo>
                    <a:pt x="915" y="2906"/>
                  </a:lnTo>
                  <a:lnTo>
                    <a:pt x="915" y="2906"/>
                  </a:lnTo>
                  <a:lnTo>
                    <a:pt x="884" y="2909"/>
                  </a:lnTo>
                  <a:lnTo>
                    <a:pt x="853" y="2911"/>
                  </a:lnTo>
                  <a:lnTo>
                    <a:pt x="822" y="2912"/>
                  </a:lnTo>
                  <a:lnTo>
                    <a:pt x="792" y="2911"/>
                  </a:lnTo>
                  <a:lnTo>
                    <a:pt x="762" y="2908"/>
                  </a:lnTo>
                  <a:lnTo>
                    <a:pt x="732" y="2905"/>
                  </a:lnTo>
                  <a:lnTo>
                    <a:pt x="703" y="2899"/>
                  </a:lnTo>
                  <a:lnTo>
                    <a:pt x="674" y="2893"/>
                  </a:lnTo>
                  <a:lnTo>
                    <a:pt x="646" y="2885"/>
                  </a:lnTo>
                  <a:lnTo>
                    <a:pt x="618" y="2875"/>
                  </a:lnTo>
                  <a:lnTo>
                    <a:pt x="591" y="2865"/>
                  </a:lnTo>
                  <a:lnTo>
                    <a:pt x="564" y="2854"/>
                  </a:lnTo>
                  <a:lnTo>
                    <a:pt x="538" y="2841"/>
                  </a:lnTo>
                  <a:lnTo>
                    <a:pt x="513" y="2827"/>
                  </a:lnTo>
                  <a:lnTo>
                    <a:pt x="489" y="2812"/>
                  </a:lnTo>
                  <a:lnTo>
                    <a:pt x="465" y="2795"/>
                  </a:lnTo>
                  <a:lnTo>
                    <a:pt x="442" y="2778"/>
                  </a:lnTo>
                  <a:lnTo>
                    <a:pt x="420" y="2760"/>
                  </a:lnTo>
                  <a:lnTo>
                    <a:pt x="399" y="2740"/>
                  </a:lnTo>
                  <a:lnTo>
                    <a:pt x="379" y="2720"/>
                  </a:lnTo>
                  <a:lnTo>
                    <a:pt x="360" y="2698"/>
                  </a:lnTo>
                  <a:lnTo>
                    <a:pt x="342" y="2677"/>
                  </a:lnTo>
                  <a:lnTo>
                    <a:pt x="325" y="2653"/>
                  </a:lnTo>
                  <a:lnTo>
                    <a:pt x="309" y="2629"/>
                  </a:lnTo>
                  <a:lnTo>
                    <a:pt x="295" y="2604"/>
                  </a:lnTo>
                  <a:lnTo>
                    <a:pt x="281" y="2579"/>
                  </a:lnTo>
                  <a:lnTo>
                    <a:pt x="269" y="2552"/>
                  </a:lnTo>
                  <a:lnTo>
                    <a:pt x="258" y="2525"/>
                  </a:lnTo>
                  <a:lnTo>
                    <a:pt x="249" y="2498"/>
                  </a:lnTo>
                  <a:lnTo>
                    <a:pt x="240" y="2469"/>
                  </a:lnTo>
                  <a:lnTo>
                    <a:pt x="233" y="2440"/>
                  </a:lnTo>
                  <a:lnTo>
                    <a:pt x="228" y="2411"/>
                  </a:lnTo>
                  <a:lnTo>
                    <a:pt x="5" y="924"/>
                  </a:lnTo>
                  <a:lnTo>
                    <a:pt x="5" y="924"/>
                  </a:lnTo>
                  <a:lnTo>
                    <a:pt x="2" y="894"/>
                  </a:lnTo>
                  <a:lnTo>
                    <a:pt x="0" y="865"/>
                  </a:lnTo>
                  <a:lnTo>
                    <a:pt x="0" y="835"/>
                  </a:lnTo>
                  <a:lnTo>
                    <a:pt x="1" y="806"/>
                  </a:lnTo>
                  <a:lnTo>
                    <a:pt x="3" y="777"/>
                  </a:lnTo>
                  <a:lnTo>
                    <a:pt x="6" y="748"/>
                  </a:lnTo>
                  <a:lnTo>
                    <a:pt x="12" y="720"/>
                  </a:lnTo>
                  <a:lnTo>
                    <a:pt x="19" y="693"/>
                  </a:lnTo>
                  <a:lnTo>
                    <a:pt x="28" y="665"/>
                  </a:lnTo>
                  <a:lnTo>
                    <a:pt x="37" y="639"/>
                  </a:lnTo>
                  <a:lnTo>
                    <a:pt x="48" y="612"/>
                  </a:lnTo>
                  <a:lnTo>
                    <a:pt x="60" y="587"/>
                  </a:lnTo>
                  <a:lnTo>
                    <a:pt x="72" y="562"/>
                  </a:lnTo>
                  <a:lnTo>
                    <a:pt x="87" y="537"/>
                  </a:lnTo>
                  <a:lnTo>
                    <a:pt x="103" y="514"/>
                  </a:lnTo>
                  <a:lnTo>
                    <a:pt x="121" y="491"/>
                  </a:lnTo>
                  <a:lnTo>
                    <a:pt x="139" y="469"/>
                  </a:lnTo>
                  <a:lnTo>
                    <a:pt x="158" y="448"/>
                  </a:lnTo>
                  <a:lnTo>
                    <a:pt x="177" y="427"/>
                  </a:lnTo>
                  <a:lnTo>
                    <a:pt x="198" y="408"/>
                  </a:lnTo>
                  <a:lnTo>
                    <a:pt x="221" y="389"/>
                  </a:lnTo>
                  <a:lnTo>
                    <a:pt x="244" y="372"/>
                  </a:lnTo>
                  <a:lnTo>
                    <a:pt x="268" y="356"/>
                  </a:lnTo>
                  <a:lnTo>
                    <a:pt x="292" y="341"/>
                  </a:lnTo>
                  <a:lnTo>
                    <a:pt x="318" y="327"/>
                  </a:lnTo>
                  <a:lnTo>
                    <a:pt x="345" y="314"/>
                  </a:lnTo>
                  <a:lnTo>
                    <a:pt x="372" y="302"/>
                  </a:lnTo>
                  <a:lnTo>
                    <a:pt x="400" y="291"/>
                  </a:lnTo>
                  <a:lnTo>
                    <a:pt x="429" y="283"/>
                  </a:lnTo>
                  <a:lnTo>
                    <a:pt x="458" y="275"/>
                  </a:lnTo>
                  <a:lnTo>
                    <a:pt x="489" y="269"/>
                  </a:lnTo>
                  <a:lnTo>
                    <a:pt x="519" y="263"/>
                  </a:lnTo>
                  <a:lnTo>
                    <a:pt x="519" y="263"/>
                  </a:lnTo>
                  <a:close/>
                  <a:moveTo>
                    <a:pt x="1532" y="2061"/>
                  </a:moveTo>
                  <a:lnTo>
                    <a:pt x="1532" y="2061"/>
                  </a:lnTo>
                  <a:lnTo>
                    <a:pt x="1536" y="2083"/>
                  </a:lnTo>
                  <a:lnTo>
                    <a:pt x="1543" y="2102"/>
                  </a:lnTo>
                  <a:lnTo>
                    <a:pt x="1552" y="2123"/>
                  </a:lnTo>
                  <a:lnTo>
                    <a:pt x="1562" y="2141"/>
                  </a:lnTo>
                  <a:lnTo>
                    <a:pt x="1575" y="2158"/>
                  </a:lnTo>
                  <a:lnTo>
                    <a:pt x="1589" y="2173"/>
                  </a:lnTo>
                  <a:lnTo>
                    <a:pt x="1606" y="2189"/>
                  </a:lnTo>
                  <a:lnTo>
                    <a:pt x="1624" y="2202"/>
                  </a:lnTo>
                  <a:lnTo>
                    <a:pt x="1643" y="2213"/>
                  </a:lnTo>
                  <a:lnTo>
                    <a:pt x="1664" y="2223"/>
                  </a:lnTo>
                  <a:lnTo>
                    <a:pt x="1687" y="2231"/>
                  </a:lnTo>
                  <a:lnTo>
                    <a:pt x="1711" y="2236"/>
                  </a:lnTo>
                  <a:lnTo>
                    <a:pt x="1736" y="2240"/>
                  </a:lnTo>
                  <a:lnTo>
                    <a:pt x="1763" y="2243"/>
                  </a:lnTo>
                  <a:lnTo>
                    <a:pt x="1791" y="2241"/>
                  </a:lnTo>
                  <a:lnTo>
                    <a:pt x="1820" y="2239"/>
                  </a:lnTo>
                  <a:lnTo>
                    <a:pt x="1820" y="2239"/>
                  </a:lnTo>
                  <a:lnTo>
                    <a:pt x="1845" y="2234"/>
                  </a:lnTo>
                  <a:lnTo>
                    <a:pt x="1870" y="2227"/>
                  </a:lnTo>
                  <a:lnTo>
                    <a:pt x="1893" y="2219"/>
                  </a:lnTo>
                  <a:lnTo>
                    <a:pt x="1914" y="2208"/>
                  </a:lnTo>
                  <a:lnTo>
                    <a:pt x="1935" y="2195"/>
                  </a:lnTo>
                  <a:lnTo>
                    <a:pt x="1953" y="2181"/>
                  </a:lnTo>
                  <a:lnTo>
                    <a:pt x="1969" y="2166"/>
                  </a:lnTo>
                  <a:lnTo>
                    <a:pt x="1985" y="2149"/>
                  </a:lnTo>
                  <a:lnTo>
                    <a:pt x="1999" y="2131"/>
                  </a:lnTo>
                  <a:lnTo>
                    <a:pt x="2010" y="2113"/>
                  </a:lnTo>
                  <a:lnTo>
                    <a:pt x="2019" y="2094"/>
                  </a:lnTo>
                  <a:lnTo>
                    <a:pt x="2027" y="2074"/>
                  </a:lnTo>
                  <a:lnTo>
                    <a:pt x="2031" y="2054"/>
                  </a:lnTo>
                  <a:lnTo>
                    <a:pt x="2034" y="2033"/>
                  </a:lnTo>
                  <a:lnTo>
                    <a:pt x="2036" y="2013"/>
                  </a:lnTo>
                  <a:lnTo>
                    <a:pt x="2033" y="1992"/>
                  </a:lnTo>
                  <a:lnTo>
                    <a:pt x="2033" y="1992"/>
                  </a:lnTo>
                  <a:lnTo>
                    <a:pt x="2029" y="1973"/>
                  </a:lnTo>
                  <a:lnTo>
                    <a:pt x="2023" y="1954"/>
                  </a:lnTo>
                  <a:lnTo>
                    <a:pt x="2015" y="1935"/>
                  </a:lnTo>
                  <a:lnTo>
                    <a:pt x="2005" y="1916"/>
                  </a:lnTo>
                  <a:lnTo>
                    <a:pt x="1993" y="1899"/>
                  </a:lnTo>
                  <a:lnTo>
                    <a:pt x="1980" y="1883"/>
                  </a:lnTo>
                  <a:lnTo>
                    <a:pt x="1964" y="1867"/>
                  </a:lnTo>
                  <a:lnTo>
                    <a:pt x="1947" y="1853"/>
                  </a:lnTo>
                  <a:lnTo>
                    <a:pt x="1928" y="1840"/>
                  </a:lnTo>
                  <a:lnTo>
                    <a:pt x="1908" y="1829"/>
                  </a:lnTo>
                  <a:lnTo>
                    <a:pt x="1885" y="1819"/>
                  </a:lnTo>
                  <a:lnTo>
                    <a:pt x="1863" y="1812"/>
                  </a:lnTo>
                  <a:lnTo>
                    <a:pt x="1837" y="1807"/>
                  </a:lnTo>
                  <a:lnTo>
                    <a:pt x="1825" y="1805"/>
                  </a:lnTo>
                  <a:lnTo>
                    <a:pt x="1811" y="1804"/>
                  </a:lnTo>
                  <a:lnTo>
                    <a:pt x="1798" y="1804"/>
                  </a:lnTo>
                  <a:lnTo>
                    <a:pt x="1784" y="1804"/>
                  </a:lnTo>
                  <a:lnTo>
                    <a:pt x="1770" y="1805"/>
                  </a:lnTo>
                  <a:lnTo>
                    <a:pt x="1756" y="1806"/>
                  </a:lnTo>
                  <a:lnTo>
                    <a:pt x="1756" y="1806"/>
                  </a:lnTo>
                  <a:lnTo>
                    <a:pt x="1728" y="1812"/>
                  </a:lnTo>
                  <a:lnTo>
                    <a:pt x="1701" y="1818"/>
                  </a:lnTo>
                  <a:lnTo>
                    <a:pt x="1677" y="1828"/>
                  </a:lnTo>
                  <a:lnTo>
                    <a:pt x="1654" y="1839"/>
                  </a:lnTo>
                  <a:lnTo>
                    <a:pt x="1633" y="1851"/>
                  </a:lnTo>
                  <a:lnTo>
                    <a:pt x="1614" y="1865"/>
                  </a:lnTo>
                  <a:lnTo>
                    <a:pt x="1596" y="1881"/>
                  </a:lnTo>
                  <a:lnTo>
                    <a:pt x="1580" y="1897"/>
                  </a:lnTo>
                  <a:lnTo>
                    <a:pt x="1567" y="1915"/>
                  </a:lnTo>
                  <a:lnTo>
                    <a:pt x="1555" y="1934"/>
                  </a:lnTo>
                  <a:lnTo>
                    <a:pt x="1545" y="1954"/>
                  </a:lnTo>
                  <a:lnTo>
                    <a:pt x="1539" y="1975"/>
                  </a:lnTo>
                  <a:lnTo>
                    <a:pt x="1533" y="1995"/>
                  </a:lnTo>
                  <a:lnTo>
                    <a:pt x="1531" y="2017"/>
                  </a:lnTo>
                  <a:lnTo>
                    <a:pt x="1531" y="2038"/>
                  </a:lnTo>
                  <a:lnTo>
                    <a:pt x="1532" y="2061"/>
                  </a:lnTo>
                  <a:lnTo>
                    <a:pt x="1532" y="2061"/>
                  </a:lnTo>
                  <a:close/>
                  <a:moveTo>
                    <a:pt x="1111" y="1258"/>
                  </a:moveTo>
                  <a:lnTo>
                    <a:pt x="1111" y="1258"/>
                  </a:lnTo>
                  <a:lnTo>
                    <a:pt x="1116" y="1281"/>
                  </a:lnTo>
                  <a:lnTo>
                    <a:pt x="1122" y="1305"/>
                  </a:lnTo>
                  <a:lnTo>
                    <a:pt x="1130" y="1327"/>
                  </a:lnTo>
                  <a:lnTo>
                    <a:pt x="1139" y="1347"/>
                  </a:lnTo>
                  <a:lnTo>
                    <a:pt x="1151" y="1367"/>
                  </a:lnTo>
                  <a:lnTo>
                    <a:pt x="1162" y="1384"/>
                  </a:lnTo>
                  <a:lnTo>
                    <a:pt x="1175" y="1401"/>
                  </a:lnTo>
                  <a:lnTo>
                    <a:pt x="1190" y="1418"/>
                  </a:lnTo>
                  <a:lnTo>
                    <a:pt x="1204" y="1433"/>
                  </a:lnTo>
                  <a:lnTo>
                    <a:pt x="1220" y="1447"/>
                  </a:lnTo>
                  <a:lnTo>
                    <a:pt x="1237" y="1461"/>
                  </a:lnTo>
                  <a:lnTo>
                    <a:pt x="1254" y="1474"/>
                  </a:lnTo>
                  <a:lnTo>
                    <a:pt x="1271" y="1486"/>
                  </a:lnTo>
                  <a:lnTo>
                    <a:pt x="1288" y="1496"/>
                  </a:lnTo>
                  <a:lnTo>
                    <a:pt x="1324" y="1518"/>
                  </a:lnTo>
                  <a:lnTo>
                    <a:pt x="1359" y="1537"/>
                  </a:lnTo>
                  <a:lnTo>
                    <a:pt x="1394" y="1556"/>
                  </a:lnTo>
                  <a:lnTo>
                    <a:pt x="1425" y="1573"/>
                  </a:lnTo>
                  <a:lnTo>
                    <a:pt x="1455" y="1590"/>
                  </a:lnTo>
                  <a:lnTo>
                    <a:pt x="1468" y="1600"/>
                  </a:lnTo>
                  <a:lnTo>
                    <a:pt x="1479" y="1609"/>
                  </a:lnTo>
                  <a:lnTo>
                    <a:pt x="1490" y="1618"/>
                  </a:lnTo>
                  <a:lnTo>
                    <a:pt x="1499" y="1627"/>
                  </a:lnTo>
                  <a:lnTo>
                    <a:pt x="1507" y="1638"/>
                  </a:lnTo>
                  <a:lnTo>
                    <a:pt x="1514" y="1648"/>
                  </a:lnTo>
                  <a:lnTo>
                    <a:pt x="1518" y="1658"/>
                  </a:lnTo>
                  <a:lnTo>
                    <a:pt x="1521" y="1670"/>
                  </a:lnTo>
                  <a:lnTo>
                    <a:pt x="1538" y="1784"/>
                  </a:lnTo>
                  <a:lnTo>
                    <a:pt x="1937" y="1729"/>
                  </a:lnTo>
                  <a:lnTo>
                    <a:pt x="1913" y="1563"/>
                  </a:lnTo>
                  <a:lnTo>
                    <a:pt x="1913" y="1563"/>
                  </a:lnTo>
                  <a:lnTo>
                    <a:pt x="1909" y="1546"/>
                  </a:lnTo>
                  <a:lnTo>
                    <a:pt x="1904" y="1529"/>
                  </a:lnTo>
                  <a:lnTo>
                    <a:pt x="1897" y="1513"/>
                  </a:lnTo>
                  <a:lnTo>
                    <a:pt x="1889" y="1497"/>
                  </a:lnTo>
                  <a:lnTo>
                    <a:pt x="1879" y="1483"/>
                  </a:lnTo>
                  <a:lnTo>
                    <a:pt x="1866" y="1468"/>
                  </a:lnTo>
                  <a:lnTo>
                    <a:pt x="1854" y="1455"/>
                  </a:lnTo>
                  <a:lnTo>
                    <a:pt x="1840" y="1442"/>
                  </a:lnTo>
                  <a:lnTo>
                    <a:pt x="1826" y="1429"/>
                  </a:lnTo>
                  <a:lnTo>
                    <a:pt x="1810" y="1418"/>
                  </a:lnTo>
                  <a:lnTo>
                    <a:pt x="1794" y="1406"/>
                  </a:lnTo>
                  <a:lnTo>
                    <a:pt x="1778" y="1394"/>
                  </a:lnTo>
                  <a:lnTo>
                    <a:pt x="1743" y="1372"/>
                  </a:lnTo>
                  <a:lnTo>
                    <a:pt x="1707" y="1352"/>
                  </a:lnTo>
                  <a:lnTo>
                    <a:pt x="1637" y="1314"/>
                  </a:lnTo>
                  <a:lnTo>
                    <a:pt x="1606" y="1295"/>
                  </a:lnTo>
                  <a:lnTo>
                    <a:pt x="1577" y="1277"/>
                  </a:lnTo>
                  <a:lnTo>
                    <a:pt x="1563" y="1267"/>
                  </a:lnTo>
                  <a:lnTo>
                    <a:pt x="1551" y="1258"/>
                  </a:lnTo>
                  <a:lnTo>
                    <a:pt x="1541" y="1249"/>
                  </a:lnTo>
                  <a:lnTo>
                    <a:pt x="1531" y="1239"/>
                  </a:lnTo>
                  <a:lnTo>
                    <a:pt x="1523" y="1230"/>
                  </a:lnTo>
                  <a:lnTo>
                    <a:pt x="1517" y="1219"/>
                  </a:lnTo>
                  <a:lnTo>
                    <a:pt x="1513" y="1209"/>
                  </a:lnTo>
                  <a:lnTo>
                    <a:pt x="1511" y="1198"/>
                  </a:lnTo>
                  <a:lnTo>
                    <a:pt x="1511" y="1198"/>
                  </a:lnTo>
                  <a:lnTo>
                    <a:pt x="1509" y="1184"/>
                  </a:lnTo>
                  <a:lnTo>
                    <a:pt x="1509" y="1171"/>
                  </a:lnTo>
                  <a:lnTo>
                    <a:pt x="1513" y="1159"/>
                  </a:lnTo>
                  <a:lnTo>
                    <a:pt x="1517" y="1148"/>
                  </a:lnTo>
                  <a:lnTo>
                    <a:pt x="1523" y="1138"/>
                  </a:lnTo>
                  <a:lnTo>
                    <a:pt x="1531" y="1129"/>
                  </a:lnTo>
                  <a:lnTo>
                    <a:pt x="1540" y="1121"/>
                  </a:lnTo>
                  <a:lnTo>
                    <a:pt x="1550" y="1113"/>
                  </a:lnTo>
                  <a:lnTo>
                    <a:pt x="1561" y="1107"/>
                  </a:lnTo>
                  <a:lnTo>
                    <a:pt x="1573" y="1101"/>
                  </a:lnTo>
                  <a:lnTo>
                    <a:pt x="1586" y="1096"/>
                  </a:lnTo>
                  <a:lnTo>
                    <a:pt x="1599" y="1091"/>
                  </a:lnTo>
                  <a:lnTo>
                    <a:pt x="1613" y="1087"/>
                  </a:lnTo>
                  <a:lnTo>
                    <a:pt x="1626" y="1084"/>
                  </a:lnTo>
                  <a:lnTo>
                    <a:pt x="1655" y="1080"/>
                  </a:lnTo>
                  <a:lnTo>
                    <a:pt x="1655" y="1080"/>
                  </a:lnTo>
                  <a:lnTo>
                    <a:pt x="1672" y="1078"/>
                  </a:lnTo>
                  <a:lnTo>
                    <a:pt x="1691" y="1078"/>
                  </a:lnTo>
                  <a:lnTo>
                    <a:pt x="1710" y="1081"/>
                  </a:lnTo>
                  <a:lnTo>
                    <a:pt x="1729" y="1084"/>
                  </a:lnTo>
                  <a:lnTo>
                    <a:pt x="1750" y="1089"/>
                  </a:lnTo>
                  <a:lnTo>
                    <a:pt x="1770" y="1096"/>
                  </a:lnTo>
                  <a:lnTo>
                    <a:pt x="1790" y="1104"/>
                  </a:lnTo>
                  <a:lnTo>
                    <a:pt x="1810" y="1113"/>
                  </a:lnTo>
                  <a:lnTo>
                    <a:pt x="1830" y="1123"/>
                  </a:lnTo>
                  <a:lnTo>
                    <a:pt x="1851" y="1133"/>
                  </a:lnTo>
                  <a:lnTo>
                    <a:pt x="1870" y="1145"/>
                  </a:lnTo>
                  <a:lnTo>
                    <a:pt x="1889" y="1157"/>
                  </a:lnTo>
                  <a:lnTo>
                    <a:pt x="1908" y="1170"/>
                  </a:lnTo>
                  <a:lnTo>
                    <a:pt x="1926" y="1183"/>
                  </a:lnTo>
                  <a:lnTo>
                    <a:pt x="1943" y="1197"/>
                  </a:lnTo>
                  <a:lnTo>
                    <a:pt x="1959" y="1210"/>
                  </a:lnTo>
                  <a:lnTo>
                    <a:pt x="2158" y="953"/>
                  </a:lnTo>
                  <a:lnTo>
                    <a:pt x="2158" y="953"/>
                  </a:lnTo>
                  <a:lnTo>
                    <a:pt x="2125" y="926"/>
                  </a:lnTo>
                  <a:lnTo>
                    <a:pt x="2091" y="901"/>
                  </a:lnTo>
                  <a:lnTo>
                    <a:pt x="2057" y="879"/>
                  </a:lnTo>
                  <a:lnTo>
                    <a:pt x="2021" y="857"/>
                  </a:lnTo>
                  <a:lnTo>
                    <a:pt x="1985" y="838"/>
                  </a:lnTo>
                  <a:lnTo>
                    <a:pt x="1948" y="820"/>
                  </a:lnTo>
                  <a:lnTo>
                    <a:pt x="1911" y="805"/>
                  </a:lnTo>
                  <a:lnTo>
                    <a:pt x="1874" y="792"/>
                  </a:lnTo>
                  <a:lnTo>
                    <a:pt x="1836" y="780"/>
                  </a:lnTo>
                  <a:lnTo>
                    <a:pt x="1798" y="772"/>
                  </a:lnTo>
                  <a:lnTo>
                    <a:pt x="1759" y="764"/>
                  </a:lnTo>
                  <a:lnTo>
                    <a:pt x="1719" y="760"/>
                  </a:lnTo>
                  <a:lnTo>
                    <a:pt x="1680" y="757"/>
                  </a:lnTo>
                  <a:lnTo>
                    <a:pt x="1641" y="757"/>
                  </a:lnTo>
                  <a:lnTo>
                    <a:pt x="1600" y="759"/>
                  </a:lnTo>
                  <a:lnTo>
                    <a:pt x="1560" y="763"/>
                  </a:lnTo>
                  <a:lnTo>
                    <a:pt x="1560" y="763"/>
                  </a:lnTo>
                  <a:lnTo>
                    <a:pt x="1533" y="767"/>
                  </a:lnTo>
                  <a:lnTo>
                    <a:pt x="1507" y="772"/>
                  </a:lnTo>
                  <a:lnTo>
                    <a:pt x="1481" y="777"/>
                  </a:lnTo>
                  <a:lnTo>
                    <a:pt x="1457" y="784"/>
                  </a:lnTo>
                  <a:lnTo>
                    <a:pt x="1432" y="791"/>
                  </a:lnTo>
                  <a:lnTo>
                    <a:pt x="1409" y="799"/>
                  </a:lnTo>
                  <a:lnTo>
                    <a:pt x="1386" y="808"/>
                  </a:lnTo>
                  <a:lnTo>
                    <a:pt x="1364" y="817"/>
                  </a:lnTo>
                  <a:lnTo>
                    <a:pt x="1341" y="828"/>
                  </a:lnTo>
                  <a:lnTo>
                    <a:pt x="1321" y="839"/>
                  </a:lnTo>
                  <a:lnTo>
                    <a:pt x="1301" y="851"/>
                  </a:lnTo>
                  <a:lnTo>
                    <a:pt x="1282" y="862"/>
                  </a:lnTo>
                  <a:lnTo>
                    <a:pt x="1263" y="876"/>
                  </a:lnTo>
                  <a:lnTo>
                    <a:pt x="1245" y="891"/>
                  </a:lnTo>
                  <a:lnTo>
                    <a:pt x="1229" y="905"/>
                  </a:lnTo>
                  <a:lnTo>
                    <a:pt x="1213" y="920"/>
                  </a:lnTo>
                  <a:lnTo>
                    <a:pt x="1198" y="936"/>
                  </a:lnTo>
                  <a:lnTo>
                    <a:pt x="1184" y="953"/>
                  </a:lnTo>
                  <a:lnTo>
                    <a:pt x="1172" y="970"/>
                  </a:lnTo>
                  <a:lnTo>
                    <a:pt x="1159" y="989"/>
                  </a:lnTo>
                  <a:lnTo>
                    <a:pt x="1149" y="1007"/>
                  </a:lnTo>
                  <a:lnTo>
                    <a:pt x="1139" y="1027"/>
                  </a:lnTo>
                  <a:lnTo>
                    <a:pt x="1130" y="1047"/>
                  </a:lnTo>
                  <a:lnTo>
                    <a:pt x="1124" y="1068"/>
                  </a:lnTo>
                  <a:lnTo>
                    <a:pt x="1118" y="1089"/>
                  </a:lnTo>
                  <a:lnTo>
                    <a:pt x="1112" y="1111"/>
                  </a:lnTo>
                  <a:lnTo>
                    <a:pt x="1109" y="1133"/>
                  </a:lnTo>
                  <a:lnTo>
                    <a:pt x="1107" y="1157"/>
                  </a:lnTo>
                  <a:lnTo>
                    <a:pt x="1106" y="1181"/>
                  </a:lnTo>
                  <a:lnTo>
                    <a:pt x="1106" y="1206"/>
                  </a:lnTo>
                  <a:lnTo>
                    <a:pt x="1108" y="1232"/>
                  </a:lnTo>
                  <a:lnTo>
                    <a:pt x="1111" y="1258"/>
                  </a:lnTo>
                  <a:lnTo>
                    <a:pt x="1111" y="12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633"/>
            <p:cNvSpPr>
              <a:spLocks noEditPoints="1"/>
            </p:cNvSpPr>
            <p:nvPr/>
          </p:nvSpPr>
          <p:spPr bwMode="auto">
            <a:xfrm flipH="1">
              <a:off x="10670986" y="5708192"/>
              <a:ext cx="1194006" cy="936475"/>
            </a:xfrm>
            <a:custGeom>
              <a:avLst/>
              <a:gdLst>
                <a:gd name="T0" fmla="*/ 110 w 4121"/>
                <a:gd name="T1" fmla="*/ 1849 h 3773"/>
                <a:gd name="T2" fmla="*/ 560 w 4121"/>
                <a:gd name="T3" fmla="*/ 1428 h 3773"/>
                <a:gd name="T4" fmla="*/ 583 w 4121"/>
                <a:gd name="T5" fmla="*/ 1171 h 3773"/>
                <a:gd name="T6" fmla="*/ 746 w 4121"/>
                <a:gd name="T7" fmla="*/ 811 h 3773"/>
                <a:gd name="T8" fmla="*/ 1073 w 4121"/>
                <a:gd name="T9" fmla="*/ 587 h 3773"/>
                <a:gd name="T10" fmla="*/ 1434 w 4121"/>
                <a:gd name="T11" fmla="*/ 536 h 3773"/>
                <a:gd name="T12" fmla="*/ 1747 w 4121"/>
                <a:gd name="T13" fmla="*/ 641 h 3773"/>
                <a:gd name="T14" fmla="*/ 1886 w 4121"/>
                <a:gd name="T15" fmla="*/ 460 h 3773"/>
                <a:gd name="T16" fmla="*/ 2248 w 4121"/>
                <a:gd name="T17" fmla="*/ 88 h 3773"/>
                <a:gd name="T18" fmla="*/ 2495 w 4121"/>
                <a:gd name="T19" fmla="*/ 10 h 3773"/>
                <a:gd name="T20" fmla="*/ 2907 w 4121"/>
                <a:gd name="T21" fmla="*/ 49 h 3773"/>
                <a:gd name="T22" fmla="*/ 3156 w 4121"/>
                <a:gd name="T23" fmla="*/ 193 h 3773"/>
                <a:gd name="T24" fmla="*/ 3365 w 4121"/>
                <a:gd name="T25" fmla="*/ 470 h 3773"/>
                <a:gd name="T26" fmla="*/ 3429 w 4121"/>
                <a:gd name="T27" fmla="*/ 832 h 3773"/>
                <a:gd name="T28" fmla="*/ 3490 w 4121"/>
                <a:gd name="T29" fmla="*/ 1036 h 3773"/>
                <a:gd name="T30" fmla="*/ 3782 w 4121"/>
                <a:gd name="T31" fmla="*/ 1191 h 3773"/>
                <a:gd name="T32" fmla="*/ 4026 w 4121"/>
                <a:gd name="T33" fmla="*/ 1489 h 3773"/>
                <a:gd name="T34" fmla="*/ 4121 w 4121"/>
                <a:gd name="T35" fmla="*/ 1914 h 3773"/>
                <a:gd name="T36" fmla="*/ 3972 w 4121"/>
                <a:gd name="T37" fmla="*/ 2367 h 3773"/>
                <a:gd name="T38" fmla="*/ 3542 w 4121"/>
                <a:gd name="T39" fmla="*/ 2710 h 3773"/>
                <a:gd name="T40" fmla="*/ 3229 w 4121"/>
                <a:gd name="T41" fmla="*/ 2775 h 3773"/>
                <a:gd name="T42" fmla="*/ 3084 w 4121"/>
                <a:gd name="T43" fmla="*/ 3035 h 3773"/>
                <a:gd name="T44" fmla="*/ 2956 w 4121"/>
                <a:gd name="T45" fmla="*/ 3335 h 3773"/>
                <a:gd name="T46" fmla="*/ 3193 w 4121"/>
                <a:gd name="T47" fmla="*/ 3633 h 3773"/>
                <a:gd name="T48" fmla="*/ 3453 w 4121"/>
                <a:gd name="T49" fmla="*/ 3773 h 3773"/>
                <a:gd name="T50" fmla="*/ 3054 w 4121"/>
                <a:gd name="T51" fmla="*/ 3729 h 3773"/>
                <a:gd name="T52" fmla="*/ 2410 w 4121"/>
                <a:gd name="T53" fmla="*/ 3499 h 3773"/>
                <a:gd name="T54" fmla="*/ 2109 w 4121"/>
                <a:gd name="T55" fmla="*/ 3497 h 3773"/>
                <a:gd name="T56" fmla="*/ 1823 w 4121"/>
                <a:gd name="T57" fmla="*/ 3388 h 3773"/>
                <a:gd name="T58" fmla="*/ 1593 w 4121"/>
                <a:gd name="T59" fmla="*/ 3191 h 3773"/>
                <a:gd name="T60" fmla="*/ 1326 w 4121"/>
                <a:gd name="T61" fmla="*/ 3176 h 3773"/>
                <a:gd name="T62" fmla="*/ 985 w 4121"/>
                <a:gd name="T63" fmla="*/ 3235 h 3773"/>
                <a:gd name="T64" fmla="*/ 494 w 4121"/>
                <a:gd name="T65" fmla="*/ 3108 h 3773"/>
                <a:gd name="T66" fmla="*/ 233 w 4121"/>
                <a:gd name="T67" fmla="*/ 2898 h 3773"/>
                <a:gd name="T68" fmla="*/ 14 w 4121"/>
                <a:gd name="T69" fmla="*/ 2438 h 3773"/>
                <a:gd name="T70" fmla="*/ 2151 w 4121"/>
                <a:gd name="T71" fmla="*/ 2671 h 3773"/>
                <a:gd name="T72" fmla="*/ 2319 w 4121"/>
                <a:gd name="T73" fmla="*/ 2762 h 3773"/>
                <a:gd name="T74" fmla="*/ 2475 w 4121"/>
                <a:gd name="T75" fmla="*/ 2675 h 3773"/>
                <a:gd name="T76" fmla="*/ 2486 w 4121"/>
                <a:gd name="T77" fmla="*/ 2501 h 3773"/>
                <a:gd name="T78" fmla="*/ 2327 w 4121"/>
                <a:gd name="T79" fmla="*/ 2397 h 3773"/>
                <a:gd name="T80" fmla="*/ 2163 w 4121"/>
                <a:gd name="T81" fmla="*/ 2467 h 3773"/>
                <a:gd name="T82" fmla="*/ 1455 w 4121"/>
                <a:gd name="T83" fmla="*/ 1532 h 3773"/>
                <a:gd name="T84" fmla="*/ 1584 w 4121"/>
                <a:gd name="T85" fmla="*/ 1806 h 3773"/>
                <a:gd name="T86" fmla="*/ 1940 w 4121"/>
                <a:gd name="T87" fmla="*/ 2045 h 3773"/>
                <a:gd name="T88" fmla="*/ 2287 w 4121"/>
                <a:gd name="T89" fmla="*/ 2229 h 3773"/>
                <a:gd name="T90" fmla="*/ 2132 w 4121"/>
                <a:gd name="T91" fmla="*/ 1968 h 3773"/>
                <a:gd name="T92" fmla="*/ 1812 w 4121"/>
                <a:gd name="T93" fmla="*/ 1667 h 3773"/>
                <a:gd name="T94" fmla="*/ 1749 w 4121"/>
                <a:gd name="T95" fmla="*/ 1426 h 3773"/>
                <a:gd name="T96" fmla="*/ 1845 w 4121"/>
                <a:gd name="T97" fmla="*/ 1328 h 3773"/>
                <a:gd name="T98" fmla="*/ 2007 w 4121"/>
                <a:gd name="T99" fmla="*/ 1372 h 3773"/>
                <a:gd name="T100" fmla="*/ 2072 w 4121"/>
                <a:gd name="T101" fmla="*/ 1546 h 3773"/>
                <a:gd name="T102" fmla="*/ 2003 w 4121"/>
                <a:gd name="T103" fmla="*/ 1651 h 3773"/>
                <a:gd name="T104" fmla="*/ 2114 w 4121"/>
                <a:gd name="T105" fmla="*/ 1721 h 3773"/>
                <a:gd name="T106" fmla="*/ 2254 w 4121"/>
                <a:gd name="T107" fmla="*/ 1704 h 3773"/>
                <a:gd name="T108" fmla="*/ 2345 w 4121"/>
                <a:gd name="T109" fmla="*/ 1535 h 3773"/>
                <a:gd name="T110" fmla="*/ 2289 w 4121"/>
                <a:gd name="T111" fmla="*/ 1377 h 3773"/>
                <a:gd name="T112" fmla="*/ 2119 w 4121"/>
                <a:gd name="T113" fmla="*/ 1243 h 3773"/>
                <a:gd name="T114" fmla="*/ 1829 w 4121"/>
                <a:gd name="T115" fmla="*/ 1204 h 3773"/>
                <a:gd name="T116" fmla="*/ 1585 w 4121"/>
                <a:gd name="T117" fmla="*/ 1262 h 3773"/>
                <a:gd name="T118" fmla="*/ 1468 w 4121"/>
                <a:gd name="T119" fmla="*/ 1373 h 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21" h="3773">
                  <a:moveTo>
                    <a:pt x="1" y="2252"/>
                  </a:moveTo>
                  <a:lnTo>
                    <a:pt x="1" y="2252"/>
                  </a:lnTo>
                  <a:lnTo>
                    <a:pt x="4" y="2205"/>
                  </a:lnTo>
                  <a:lnTo>
                    <a:pt x="9" y="2158"/>
                  </a:lnTo>
                  <a:lnTo>
                    <a:pt x="17" y="2113"/>
                  </a:lnTo>
                  <a:lnTo>
                    <a:pt x="27" y="2067"/>
                  </a:lnTo>
                  <a:lnTo>
                    <a:pt x="40" y="2022"/>
                  </a:lnTo>
                  <a:lnTo>
                    <a:pt x="54" y="1978"/>
                  </a:lnTo>
                  <a:lnTo>
                    <a:pt x="71" y="1934"/>
                  </a:lnTo>
                  <a:lnTo>
                    <a:pt x="89" y="1891"/>
                  </a:lnTo>
                  <a:lnTo>
                    <a:pt x="110" y="1849"/>
                  </a:lnTo>
                  <a:lnTo>
                    <a:pt x="134" y="1809"/>
                  </a:lnTo>
                  <a:lnTo>
                    <a:pt x="159" y="1769"/>
                  </a:lnTo>
                  <a:lnTo>
                    <a:pt x="187" y="1730"/>
                  </a:lnTo>
                  <a:lnTo>
                    <a:pt x="216" y="1694"/>
                  </a:lnTo>
                  <a:lnTo>
                    <a:pt x="246" y="1658"/>
                  </a:lnTo>
                  <a:lnTo>
                    <a:pt x="280" y="1623"/>
                  </a:lnTo>
                  <a:lnTo>
                    <a:pt x="314" y="1590"/>
                  </a:lnTo>
                  <a:lnTo>
                    <a:pt x="314" y="1590"/>
                  </a:lnTo>
                  <a:lnTo>
                    <a:pt x="530" y="1443"/>
                  </a:lnTo>
                  <a:lnTo>
                    <a:pt x="530" y="1443"/>
                  </a:lnTo>
                  <a:lnTo>
                    <a:pt x="560" y="1428"/>
                  </a:lnTo>
                  <a:lnTo>
                    <a:pt x="592" y="1415"/>
                  </a:lnTo>
                  <a:lnTo>
                    <a:pt x="592" y="1415"/>
                  </a:lnTo>
                  <a:lnTo>
                    <a:pt x="584" y="1373"/>
                  </a:lnTo>
                  <a:lnTo>
                    <a:pt x="578" y="1332"/>
                  </a:lnTo>
                  <a:lnTo>
                    <a:pt x="577" y="1310"/>
                  </a:lnTo>
                  <a:lnTo>
                    <a:pt x="576" y="1289"/>
                  </a:lnTo>
                  <a:lnTo>
                    <a:pt x="576" y="1268"/>
                  </a:lnTo>
                  <a:lnTo>
                    <a:pt x="576" y="1247"/>
                  </a:lnTo>
                  <a:lnTo>
                    <a:pt x="576" y="1247"/>
                  </a:lnTo>
                  <a:lnTo>
                    <a:pt x="578" y="1209"/>
                  </a:lnTo>
                  <a:lnTo>
                    <a:pt x="583" y="1171"/>
                  </a:lnTo>
                  <a:lnTo>
                    <a:pt x="589" y="1133"/>
                  </a:lnTo>
                  <a:lnTo>
                    <a:pt x="597" y="1097"/>
                  </a:lnTo>
                  <a:lnTo>
                    <a:pt x="607" y="1062"/>
                  </a:lnTo>
                  <a:lnTo>
                    <a:pt x="620" y="1027"/>
                  </a:lnTo>
                  <a:lnTo>
                    <a:pt x="633" y="994"/>
                  </a:lnTo>
                  <a:lnTo>
                    <a:pt x="648" y="960"/>
                  </a:lnTo>
                  <a:lnTo>
                    <a:pt x="664" y="929"/>
                  </a:lnTo>
                  <a:lnTo>
                    <a:pt x="682" y="898"/>
                  </a:lnTo>
                  <a:lnTo>
                    <a:pt x="703" y="869"/>
                  </a:lnTo>
                  <a:lnTo>
                    <a:pt x="724" y="839"/>
                  </a:lnTo>
                  <a:lnTo>
                    <a:pt x="746" y="811"/>
                  </a:lnTo>
                  <a:lnTo>
                    <a:pt x="770" y="784"/>
                  </a:lnTo>
                  <a:lnTo>
                    <a:pt x="796" y="759"/>
                  </a:lnTo>
                  <a:lnTo>
                    <a:pt x="823" y="735"/>
                  </a:lnTo>
                  <a:lnTo>
                    <a:pt x="850" y="712"/>
                  </a:lnTo>
                  <a:lnTo>
                    <a:pt x="879" y="689"/>
                  </a:lnTo>
                  <a:lnTo>
                    <a:pt x="909" y="669"/>
                  </a:lnTo>
                  <a:lnTo>
                    <a:pt x="939" y="649"/>
                  </a:lnTo>
                  <a:lnTo>
                    <a:pt x="972" y="632"/>
                  </a:lnTo>
                  <a:lnTo>
                    <a:pt x="1004" y="616"/>
                  </a:lnTo>
                  <a:lnTo>
                    <a:pt x="1038" y="600"/>
                  </a:lnTo>
                  <a:lnTo>
                    <a:pt x="1073" y="587"/>
                  </a:lnTo>
                  <a:lnTo>
                    <a:pt x="1108" y="574"/>
                  </a:lnTo>
                  <a:lnTo>
                    <a:pt x="1143" y="564"/>
                  </a:lnTo>
                  <a:lnTo>
                    <a:pt x="1180" y="554"/>
                  </a:lnTo>
                  <a:lnTo>
                    <a:pt x="1218" y="547"/>
                  </a:lnTo>
                  <a:lnTo>
                    <a:pt x="1255" y="541"/>
                  </a:lnTo>
                  <a:lnTo>
                    <a:pt x="1293" y="537"/>
                  </a:lnTo>
                  <a:lnTo>
                    <a:pt x="1332" y="534"/>
                  </a:lnTo>
                  <a:lnTo>
                    <a:pt x="1371" y="533"/>
                  </a:lnTo>
                  <a:lnTo>
                    <a:pt x="1371" y="533"/>
                  </a:lnTo>
                  <a:lnTo>
                    <a:pt x="1403" y="534"/>
                  </a:lnTo>
                  <a:lnTo>
                    <a:pt x="1434" y="536"/>
                  </a:lnTo>
                  <a:lnTo>
                    <a:pt x="1464" y="539"/>
                  </a:lnTo>
                  <a:lnTo>
                    <a:pt x="1495" y="545"/>
                  </a:lnTo>
                  <a:lnTo>
                    <a:pt x="1525" y="550"/>
                  </a:lnTo>
                  <a:lnTo>
                    <a:pt x="1554" y="558"/>
                  </a:lnTo>
                  <a:lnTo>
                    <a:pt x="1583" y="566"/>
                  </a:lnTo>
                  <a:lnTo>
                    <a:pt x="1612" y="576"/>
                  </a:lnTo>
                  <a:lnTo>
                    <a:pt x="1640" y="587"/>
                  </a:lnTo>
                  <a:lnTo>
                    <a:pt x="1667" y="599"/>
                  </a:lnTo>
                  <a:lnTo>
                    <a:pt x="1694" y="612"/>
                  </a:lnTo>
                  <a:lnTo>
                    <a:pt x="1721" y="626"/>
                  </a:lnTo>
                  <a:lnTo>
                    <a:pt x="1747" y="641"/>
                  </a:lnTo>
                  <a:lnTo>
                    <a:pt x="1772" y="657"/>
                  </a:lnTo>
                  <a:lnTo>
                    <a:pt x="1796" y="674"/>
                  </a:lnTo>
                  <a:lnTo>
                    <a:pt x="1820" y="693"/>
                  </a:lnTo>
                  <a:lnTo>
                    <a:pt x="1820" y="693"/>
                  </a:lnTo>
                  <a:lnTo>
                    <a:pt x="1824" y="658"/>
                  </a:lnTo>
                  <a:lnTo>
                    <a:pt x="1831" y="623"/>
                  </a:lnTo>
                  <a:lnTo>
                    <a:pt x="1839" y="590"/>
                  </a:lnTo>
                  <a:lnTo>
                    <a:pt x="1849" y="556"/>
                  </a:lnTo>
                  <a:lnTo>
                    <a:pt x="1859" y="524"/>
                  </a:lnTo>
                  <a:lnTo>
                    <a:pt x="1872" y="492"/>
                  </a:lnTo>
                  <a:lnTo>
                    <a:pt x="1886" y="460"/>
                  </a:lnTo>
                  <a:lnTo>
                    <a:pt x="1901" y="429"/>
                  </a:lnTo>
                  <a:lnTo>
                    <a:pt x="1918" y="399"/>
                  </a:lnTo>
                  <a:lnTo>
                    <a:pt x="1935" y="369"/>
                  </a:lnTo>
                  <a:lnTo>
                    <a:pt x="1956" y="340"/>
                  </a:lnTo>
                  <a:lnTo>
                    <a:pt x="1976" y="312"/>
                  </a:lnTo>
                  <a:lnTo>
                    <a:pt x="1998" y="284"/>
                  </a:lnTo>
                  <a:lnTo>
                    <a:pt x="2022" y="258"/>
                  </a:lnTo>
                  <a:lnTo>
                    <a:pt x="2047" y="234"/>
                  </a:lnTo>
                  <a:lnTo>
                    <a:pt x="2072" y="209"/>
                  </a:lnTo>
                  <a:lnTo>
                    <a:pt x="2072" y="209"/>
                  </a:lnTo>
                  <a:lnTo>
                    <a:pt x="2248" y="88"/>
                  </a:lnTo>
                  <a:lnTo>
                    <a:pt x="2248" y="88"/>
                  </a:lnTo>
                  <a:lnTo>
                    <a:pt x="2272" y="77"/>
                  </a:lnTo>
                  <a:lnTo>
                    <a:pt x="2297" y="66"/>
                  </a:lnTo>
                  <a:lnTo>
                    <a:pt x="2320" y="56"/>
                  </a:lnTo>
                  <a:lnTo>
                    <a:pt x="2345" y="47"/>
                  </a:lnTo>
                  <a:lnTo>
                    <a:pt x="2370" y="39"/>
                  </a:lnTo>
                  <a:lnTo>
                    <a:pt x="2394" y="32"/>
                  </a:lnTo>
                  <a:lnTo>
                    <a:pt x="2419" y="25"/>
                  </a:lnTo>
                  <a:lnTo>
                    <a:pt x="2444" y="19"/>
                  </a:lnTo>
                  <a:lnTo>
                    <a:pt x="2469" y="14"/>
                  </a:lnTo>
                  <a:lnTo>
                    <a:pt x="2495" y="10"/>
                  </a:lnTo>
                  <a:lnTo>
                    <a:pt x="2520" y="6"/>
                  </a:lnTo>
                  <a:lnTo>
                    <a:pt x="2546" y="4"/>
                  </a:lnTo>
                  <a:lnTo>
                    <a:pt x="2573" y="1"/>
                  </a:lnTo>
                  <a:lnTo>
                    <a:pt x="2598" y="0"/>
                  </a:lnTo>
                  <a:lnTo>
                    <a:pt x="2624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855" y="33"/>
                  </a:lnTo>
                  <a:lnTo>
                    <a:pt x="2855" y="33"/>
                  </a:lnTo>
                  <a:lnTo>
                    <a:pt x="2881" y="40"/>
                  </a:lnTo>
                  <a:lnTo>
                    <a:pt x="2907" y="49"/>
                  </a:lnTo>
                  <a:lnTo>
                    <a:pt x="2932" y="59"/>
                  </a:lnTo>
                  <a:lnTo>
                    <a:pt x="2956" y="68"/>
                  </a:lnTo>
                  <a:lnTo>
                    <a:pt x="2980" y="79"/>
                  </a:lnTo>
                  <a:lnTo>
                    <a:pt x="3003" y="91"/>
                  </a:lnTo>
                  <a:lnTo>
                    <a:pt x="3027" y="104"/>
                  </a:lnTo>
                  <a:lnTo>
                    <a:pt x="3049" y="117"/>
                  </a:lnTo>
                  <a:lnTo>
                    <a:pt x="3072" y="130"/>
                  </a:lnTo>
                  <a:lnTo>
                    <a:pt x="3093" y="145"/>
                  </a:lnTo>
                  <a:lnTo>
                    <a:pt x="3114" y="160"/>
                  </a:lnTo>
                  <a:lnTo>
                    <a:pt x="3136" y="176"/>
                  </a:lnTo>
                  <a:lnTo>
                    <a:pt x="3156" y="193"/>
                  </a:lnTo>
                  <a:lnTo>
                    <a:pt x="3175" y="210"/>
                  </a:lnTo>
                  <a:lnTo>
                    <a:pt x="3195" y="228"/>
                  </a:lnTo>
                  <a:lnTo>
                    <a:pt x="3214" y="248"/>
                  </a:lnTo>
                  <a:lnTo>
                    <a:pt x="3214" y="248"/>
                  </a:lnTo>
                  <a:lnTo>
                    <a:pt x="3240" y="276"/>
                  </a:lnTo>
                  <a:lnTo>
                    <a:pt x="3266" y="306"/>
                  </a:lnTo>
                  <a:lnTo>
                    <a:pt x="3288" y="337"/>
                  </a:lnTo>
                  <a:lnTo>
                    <a:pt x="3311" y="369"/>
                  </a:lnTo>
                  <a:lnTo>
                    <a:pt x="3330" y="402"/>
                  </a:lnTo>
                  <a:lnTo>
                    <a:pt x="3349" y="436"/>
                  </a:lnTo>
                  <a:lnTo>
                    <a:pt x="3365" y="470"/>
                  </a:lnTo>
                  <a:lnTo>
                    <a:pt x="3379" y="506"/>
                  </a:lnTo>
                  <a:lnTo>
                    <a:pt x="3393" y="541"/>
                  </a:lnTo>
                  <a:lnTo>
                    <a:pt x="3404" y="578"/>
                  </a:lnTo>
                  <a:lnTo>
                    <a:pt x="3413" y="615"/>
                  </a:lnTo>
                  <a:lnTo>
                    <a:pt x="3421" y="653"/>
                  </a:lnTo>
                  <a:lnTo>
                    <a:pt x="3426" y="690"/>
                  </a:lnTo>
                  <a:lnTo>
                    <a:pt x="3430" y="728"/>
                  </a:lnTo>
                  <a:lnTo>
                    <a:pt x="3431" y="766"/>
                  </a:lnTo>
                  <a:lnTo>
                    <a:pt x="3431" y="805"/>
                  </a:lnTo>
                  <a:lnTo>
                    <a:pt x="3431" y="805"/>
                  </a:lnTo>
                  <a:lnTo>
                    <a:pt x="3429" y="832"/>
                  </a:lnTo>
                  <a:lnTo>
                    <a:pt x="3426" y="859"/>
                  </a:lnTo>
                  <a:lnTo>
                    <a:pt x="3423" y="886"/>
                  </a:lnTo>
                  <a:lnTo>
                    <a:pt x="3418" y="912"/>
                  </a:lnTo>
                  <a:lnTo>
                    <a:pt x="3413" y="939"/>
                  </a:lnTo>
                  <a:lnTo>
                    <a:pt x="3407" y="965"/>
                  </a:lnTo>
                  <a:lnTo>
                    <a:pt x="3399" y="991"/>
                  </a:lnTo>
                  <a:lnTo>
                    <a:pt x="3392" y="1016"/>
                  </a:lnTo>
                  <a:lnTo>
                    <a:pt x="3392" y="1016"/>
                  </a:lnTo>
                  <a:lnTo>
                    <a:pt x="3460" y="1027"/>
                  </a:lnTo>
                  <a:lnTo>
                    <a:pt x="3460" y="1027"/>
                  </a:lnTo>
                  <a:lnTo>
                    <a:pt x="3490" y="1036"/>
                  </a:lnTo>
                  <a:lnTo>
                    <a:pt x="3519" y="1046"/>
                  </a:lnTo>
                  <a:lnTo>
                    <a:pt x="3547" y="1058"/>
                  </a:lnTo>
                  <a:lnTo>
                    <a:pt x="3576" y="1068"/>
                  </a:lnTo>
                  <a:lnTo>
                    <a:pt x="3604" y="1081"/>
                  </a:lnTo>
                  <a:lnTo>
                    <a:pt x="3630" y="1094"/>
                  </a:lnTo>
                  <a:lnTo>
                    <a:pt x="3657" y="1108"/>
                  </a:lnTo>
                  <a:lnTo>
                    <a:pt x="3683" y="1123"/>
                  </a:lnTo>
                  <a:lnTo>
                    <a:pt x="3708" y="1140"/>
                  </a:lnTo>
                  <a:lnTo>
                    <a:pt x="3734" y="1156"/>
                  </a:lnTo>
                  <a:lnTo>
                    <a:pt x="3757" y="1173"/>
                  </a:lnTo>
                  <a:lnTo>
                    <a:pt x="3782" y="1191"/>
                  </a:lnTo>
                  <a:lnTo>
                    <a:pt x="3805" y="1211"/>
                  </a:lnTo>
                  <a:lnTo>
                    <a:pt x="3828" y="1231"/>
                  </a:lnTo>
                  <a:lnTo>
                    <a:pt x="3850" y="1252"/>
                  </a:lnTo>
                  <a:lnTo>
                    <a:pt x="3872" y="1274"/>
                  </a:lnTo>
                  <a:lnTo>
                    <a:pt x="3872" y="1274"/>
                  </a:lnTo>
                  <a:lnTo>
                    <a:pt x="3902" y="1306"/>
                  </a:lnTo>
                  <a:lnTo>
                    <a:pt x="3931" y="1340"/>
                  </a:lnTo>
                  <a:lnTo>
                    <a:pt x="3958" y="1376"/>
                  </a:lnTo>
                  <a:lnTo>
                    <a:pt x="3983" y="1413"/>
                  </a:lnTo>
                  <a:lnTo>
                    <a:pt x="4005" y="1451"/>
                  </a:lnTo>
                  <a:lnTo>
                    <a:pt x="4026" y="1489"/>
                  </a:lnTo>
                  <a:lnTo>
                    <a:pt x="4046" y="1529"/>
                  </a:lnTo>
                  <a:lnTo>
                    <a:pt x="4062" y="1569"/>
                  </a:lnTo>
                  <a:lnTo>
                    <a:pt x="4077" y="1610"/>
                  </a:lnTo>
                  <a:lnTo>
                    <a:pt x="4089" y="1653"/>
                  </a:lnTo>
                  <a:lnTo>
                    <a:pt x="4101" y="1696"/>
                  </a:lnTo>
                  <a:lnTo>
                    <a:pt x="4108" y="1738"/>
                  </a:lnTo>
                  <a:lnTo>
                    <a:pt x="4115" y="1782"/>
                  </a:lnTo>
                  <a:lnTo>
                    <a:pt x="4118" y="1825"/>
                  </a:lnTo>
                  <a:lnTo>
                    <a:pt x="4121" y="1870"/>
                  </a:lnTo>
                  <a:lnTo>
                    <a:pt x="4121" y="1914"/>
                  </a:lnTo>
                  <a:lnTo>
                    <a:pt x="4121" y="1914"/>
                  </a:lnTo>
                  <a:lnTo>
                    <a:pt x="4117" y="1957"/>
                  </a:lnTo>
                  <a:lnTo>
                    <a:pt x="4113" y="2001"/>
                  </a:lnTo>
                  <a:lnTo>
                    <a:pt x="4105" y="2045"/>
                  </a:lnTo>
                  <a:lnTo>
                    <a:pt x="4096" y="2088"/>
                  </a:lnTo>
                  <a:lnTo>
                    <a:pt x="4085" y="2130"/>
                  </a:lnTo>
                  <a:lnTo>
                    <a:pt x="4070" y="2171"/>
                  </a:lnTo>
                  <a:lnTo>
                    <a:pt x="4055" y="2212"/>
                  </a:lnTo>
                  <a:lnTo>
                    <a:pt x="4038" y="2252"/>
                  </a:lnTo>
                  <a:lnTo>
                    <a:pt x="4018" y="2292"/>
                  </a:lnTo>
                  <a:lnTo>
                    <a:pt x="3996" y="2330"/>
                  </a:lnTo>
                  <a:lnTo>
                    <a:pt x="3972" y="2367"/>
                  </a:lnTo>
                  <a:lnTo>
                    <a:pt x="3947" y="2403"/>
                  </a:lnTo>
                  <a:lnTo>
                    <a:pt x="3919" y="2439"/>
                  </a:lnTo>
                  <a:lnTo>
                    <a:pt x="3890" y="2472"/>
                  </a:lnTo>
                  <a:lnTo>
                    <a:pt x="3858" y="2505"/>
                  </a:lnTo>
                  <a:lnTo>
                    <a:pt x="3826" y="2535"/>
                  </a:lnTo>
                  <a:lnTo>
                    <a:pt x="3826" y="2535"/>
                  </a:lnTo>
                  <a:lnTo>
                    <a:pt x="3623" y="2674"/>
                  </a:lnTo>
                  <a:lnTo>
                    <a:pt x="3623" y="2674"/>
                  </a:lnTo>
                  <a:lnTo>
                    <a:pt x="3597" y="2687"/>
                  </a:lnTo>
                  <a:lnTo>
                    <a:pt x="3569" y="2699"/>
                  </a:lnTo>
                  <a:lnTo>
                    <a:pt x="3542" y="2710"/>
                  </a:lnTo>
                  <a:lnTo>
                    <a:pt x="3515" y="2719"/>
                  </a:lnTo>
                  <a:lnTo>
                    <a:pt x="3487" y="2729"/>
                  </a:lnTo>
                  <a:lnTo>
                    <a:pt x="3459" y="2738"/>
                  </a:lnTo>
                  <a:lnTo>
                    <a:pt x="3431" y="2745"/>
                  </a:lnTo>
                  <a:lnTo>
                    <a:pt x="3403" y="2752"/>
                  </a:lnTo>
                  <a:lnTo>
                    <a:pt x="3375" y="2758"/>
                  </a:lnTo>
                  <a:lnTo>
                    <a:pt x="3346" y="2763"/>
                  </a:lnTo>
                  <a:lnTo>
                    <a:pt x="3318" y="2767"/>
                  </a:lnTo>
                  <a:lnTo>
                    <a:pt x="3288" y="2770"/>
                  </a:lnTo>
                  <a:lnTo>
                    <a:pt x="3259" y="2772"/>
                  </a:lnTo>
                  <a:lnTo>
                    <a:pt x="3229" y="2775"/>
                  </a:lnTo>
                  <a:lnTo>
                    <a:pt x="3200" y="2775"/>
                  </a:lnTo>
                  <a:lnTo>
                    <a:pt x="3169" y="2775"/>
                  </a:lnTo>
                  <a:lnTo>
                    <a:pt x="3169" y="2775"/>
                  </a:lnTo>
                  <a:lnTo>
                    <a:pt x="3164" y="2808"/>
                  </a:lnTo>
                  <a:lnTo>
                    <a:pt x="3156" y="2842"/>
                  </a:lnTo>
                  <a:lnTo>
                    <a:pt x="3148" y="2875"/>
                  </a:lnTo>
                  <a:lnTo>
                    <a:pt x="3138" y="2907"/>
                  </a:lnTo>
                  <a:lnTo>
                    <a:pt x="3127" y="2940"/>
                  </a:lnTo>
                  <a:lnTo>
                    <a:pt x="3113" y="2972"/>
                  </a:lnTo>
                  <a:lnTo>
                    <a:pt x="3100" y="3003"/>
                  </a:lnTo>
                  <a:lnTo>
                    <a:pt x="3084" y="3035"/>
                  </a:lnTo>
                  <a:lnTo>
                    <a:pt x="3068" y="3065"/>
                  </a:lnTo>
                  <a:lnTo>
                    <a:pt x="3051" y="3094"/>
                  </a:lnTo>
                  <a:lnTo>
                    <a:pt x="3031" y="3123"/>
                  </a:lnTo>
                  <a:lnTo>
                    <a:pt x="3011" y="3151"/>
                  </a:lnTo>
                  <a:lnTo>
                    <a:pt x="2990" y="3178"/>
                  </a:lnTo>
                  <a:lnTo>
                    <a:pt x="2968" y="3205"/>
                  </a:lnTo>
                  <a:lnTo>
                    <a:pt x="2944" y="3231"/>
                  </a:lnTo>
                  <a:lnTo>
                    <a:pt x="2919" y="3256"/>
                  </a:lnTo>
                  <a:lnTo>
                    <a:pt x="2919" y="3256"/>
                  </a:lnTo>
                  <a:lnTo>
                    <a:pt x="2937" y="3296"/>
                  </a:lnTo>
                  <a:lnTo>
                    <a:pt x="2956" y="3335"/>
                  </a:lnTo>
                  <a:lnTo>
                    <a:pt x="2976" y="3371"/>
                  </a:lnTo>
                  <a:lnTo>
                    <a:pt x="2997" y="3405"/>
                  </a:lnTo>
                  <a:lnTo>
                    <a:pt x="3018" y="3438"/>
                  </a:lnTo>
                  <a:lnTo>
                    <a:pt x="3039" y="3468"/>
                  </a:lnTo>
                  <a:lnTo>
                    <a:pt x="3061" y="3497"/>
                  </a:lnTo>
                  <a:lnTo>
                    <a:pt x="3083" y="3523"/>
                  </a:lnTo>
                  <a:lnTo>
                    <a:pt x="3104" y="3549"/>
                  </a:lnTo>
                  <a:lnTo>
                    <a:pt x="3127" y="3572"/>
                  </a:lnTo>
                  <a:lnTo>
                    <a:pt x="3149" y="3594"/>
                  </a:lnTo>
                  <a:lnTo>
                    <a:pt x="3172" y="3614"/>
                  </a:lnTo>
                  <a:lnTo>
                    <a:pt x="3193" y="3633"/>
                  </a:lnTo>
                  <a:lnTo>
                    <a:pt x="3215" y="3650"/>
                  </a:lnTo>
                  <a:lnTo>
                    <a:pt x="3237" y="3667"/>
                  </a:lnTo>
                  <a:lnTo>
                    <a:pt x="3257" y="3681"/>
                  </a:lnTo>
                  <a:lnTo>
                    <a:pt x="3277" y="3694"/>
                  </a:lnTo>
                  <a:lnTo>
                    <a:pt x="3297" y="3706"/>
                  </a:lnTo>
                  <a:lnTo>
                    <a:pt x="3334" y="3727"/>
                  </a:lnTo>
                  <a:lnTo>
                    <a:pt x="3367" y="3743"/>
                  </a:lnTo>
                  <a:lnTo>
                    <a:pt x="3396" y="3755"/>
                  </a:lnTo>
                  <a:lnTo>
                    <a:pt x="3420" y="3764"/>
                  </a:lnTo>
                  <a:lnTo>
                    <a:pt x="3438" y="3770"/>
                  </a:lnTo>
                  <a:lnTo>
                    <a:pt x="3453" y="3773"/>
                  </a:lnTo>
                  <a:lnTo>
                    <a:pt x="3453" y="3773"/>
                  </a:lnTo>
                  <a:lnTo>
                    <a:pt x="3411" y="3772"/>
                  </a:lnTo>
                  <a:lnTo>
                    <a:pt x="3369" y="3770"/>
                  </a:lnTo>
                  <a:lnTo>
                    <a:pt x="3328" y="3768"/>
                  </a:lnTo>
                  <a:lnTo>
                    <a:pt x="3287" y="3765"/>
                  </a:lnTo>
                  <a:lnTo>
                    <a:pt x="3247" y="3760"/>
                  </a:lnTo>
                  <a:lnTo>
                    <a:pt x="3206" y="3755"/>
                  </a:lnTo>
                  <a:lnTo>
                    <a:pt x="3167" y="3750"/>
                  </a:lnTo>
                  <a:lnTo>
                    <a:pt x="3129" y="3743"/>
                  </a:lnTo>
                  <a:lnTo>
                    <a:pt x="3091" y="3737"/>
                  </a:lnTo>
                  <a:lnTo>
                    <a:pt x="3054" y="3729"/>
                  </a:lnTo>
                  <a:lnTo>
                    <a:pt x="2981" y="3713"/>
                  </a:lnTo>
                  <a:lnTo>
                    <a:pt x="2910" y="3696"/>
                  </a:lnTo>
                  <a:lnTo>
                    <a:pt x="2843" y="3676"/>
                  </a:lnTo>
                  <a:lnTo>
                    <a:pt x="2778" y="3656"/>
                  </a:lnTo>
                  <a:lnTo>
                    <a:pt x="2716" y="3634"/>
                  </a:lnTo>
                  <a:lnTo>
                    <a:pt x="2657" y="3611"/>
                  </a:lnTo>
                  <a:lnTo>
                    <a:pt x="2601" y="3589"/>
                  </a:lnTo>
                  <a:lnTo>
                    <a:pt x="2548" y="3566"/>
                  </a:lnTo>
                  <a:lnTo>
                    <a:pt x="2499" y="3543"/>
                  </a:lnTo>
                  <a:lnTo>
                    <a:pt x="2453" y="3521"/>
                  </a:lnTo>
                  <a:lnTo>
                    <a:pt x="2410" y="3499"/>
                  </a:lnTo>
                  <a:lnTo>
                    <a:pt x="2410" y="3499"/>
                  </a:lnTo>
                  <a:lnTo>
                    <a:pt x="2371" y="3503"/>
                  </a:lnTo>
                  <a:lnTo>
                    <a:pt x="2333" y="3507"/>
                  </a:lnTo>
                  <a:lnTo>
                    <a:pt x="2293" y="3509"/>
                  </a:lnTo>
                  <a:lnTo>
                    <a:pt x="2254" y="3510"/>
                  </a:lnTo>
                  <a:lnTo>
                    <a:pt x="2254" y="3510"/>
                  </a:lnTo>
                  <a:lnTo>
                    <a:pt x="2225" y="3509"/>
                  </a:lnTo>
                  <a:lnTo>
                    <a:pt x="2196" y="3508"/>
                  </a:lnTo>
                  <a:lnTo>
                    <a:pt x="2167" y="3506"/>
                  </a:lnTo>
                  <a:lnTo>
                    <a:pt x="2137" y="3501"/>
                  </a:lnTo>
                  <a:lnTo>
                    <a:pt x="2109" y="3497"/>
                  </a:lnTo>
                  <a:lnTo>
                    <a:pt x="2081" y="3492"/>
                  </a:lnTo>
                  <a:lnTo>
                    <a:pt x="2054" y="3485"/>
                  </a:lnTo>
                  <a:lnTo>
                    <a:pt x="2026" y="3478"/>
                  </a:lnTo>
                  <a:lnTo>
                    <a:pt x="1999" y="3470"/>
                  </a:lnTo>
                  <a:lnTo>
                    <a:pt x="1974" y="3460"/>
                  </a:lnTo>
                  <a:lnTo>
                    <a:pt x="1947" y="3451"/>
                  </a:lnTo>
                  <a:lnTo>
                    <a:pt x="1922" y="3440"/>
                  </a:lnTo>
                  <a:lnTo>
                    <a:pt x="1896" y="3428"/>
                  </a:lnTo>
                  <a:lnTo>
                    <a:pt x="1872" y="3416"/>
                  </a:lnTo>
                  <a:lnTo>
                    <a:pt x="1847" y="3402"/>
                  </a:lnTo>
                  <a:lnTo>
                    <a:pt x="1823" y="3388"/>
                  </a:lnTo>
                  <a:lnTo>
                    <a:pt x="1800" y="3374"/>
                  </a:lnTo>
                  <a:lnTo>
                    <a:pt x="1776" y="3359"/>
                  </a:lnTo>
                  <a:lnTo>
                    <a:pt x="1754" y="3343"/>
                  </a:lnTo>
                  <a:lnTo>
                    <a:pt x="1731" y="3325"/>
                  </a:lnTo>
                  <a:lnTo>
                    <a:pt x="1710" y="3308"/>
                  </a:lnTo>
                  <a:lnTo>
                    <a:pt x="1690" y="3290"/>
                  </a:lnTo>
                  <a:lnTo>
                    <a:pt x="1668" y="3271"/>
                  </a:lnTo>
                  <a:lnTo>
                    <a:pt x="1649" y="3252"/>
                  </a:lnTo>
                  <a:lnTo>
                    <a:pt x="1630" y="3232"/>
                  </a:lnTo>
                  <a:lnTo>
                    <a:pt x="1611" y="3212"/>
                  </a:lnTo>
                  <a:lnTo>
                    <a:pt x="1593" y="3191"/>
                  </a:lnTo>
                  <a:lnTo>
                    <a:pt x="1576" y="3170"/>
                  </a:lnTo>
                  <a:lnTo>
                    <a:pt x="1560" y="3147"/>
                  </a:lnTo>
                  <a:lnTo>
                    <a:pt x="1544" y="3126"/>
                  </a:lnTo>
                  <a:lnTo>
                    <a:pt x="1528" y="3102"/>
                  </a:lnTo>
                  <a:lnTo>
                    <a:pt x="1514" y="3079"/>
                  </a:lnTo>
                  <a:lnTo>
                    <a:pt x="1444" y="3127"/>
                  </a:lnTo>
                  <a:lnTo>
                    <a:pt x="1444" y="3127"/>
                  </a:lnTo>
                  <a:lnTo>
                    <a:pt x="1415" y="3141"/>
                  </a:lnTo>
                  <a:lnTo>
                    <a:pt x="1386" y="3154"/>
                  </a:lnTo>
                  <a:lnTo>
                    <a:pt x="1357" y="3165"/>
                  </a:lnTo>
                  <a:lnTo>
                    <a:pt x="1326" y="3176"/>
                  </a:lnTo>
                  <a:lnTo>
                    <a:pt x="1297" y="3187"/>
                  </a:lnTo>
                  <a:lnTo>
                    <a:pt x="1267" y="3196"/>
                  </a:lnTo>
                  <a:lnTo>
                    <a:pt x="1237" y="3204"/>
                  </a:lnTo>
                  <a:lnTo>
                    <a:pt x="1205" y="3211"/>
                  </a:lnTo>
                  <a:lnTo>
                    <a:pt x="1175" y="3217"/>
                  </a:lnTo>
                  <a:lnTo>
                    <a:pt x="1143" y="3223"/>
                  </a:lnTo>
                  <a:lnTo>
                    <a:pt x="1112" y="3227"/>
                  </a:lnTo>
                  <a:lnTo>
                    <a:pt x="1081" y="3230"/>
                  </a:lnTo>
                  <a:lnTo>
                    <a:pt x="1049" y="3232"/>
                  </a:lnTo>
                  <a:lnTo>
                    <a:pt x="1017" y="3235"/>
                  </a:lnTo>
                  <a:lnTo>
                    <a:pt x="985" y="3235"/>
                  </a:lnTo>
                  <a:lnTo>
                    <a:pt x="953" y="3235"/>
                  </a:lnTo>
                  <a:lnTo>
                    <a:pt x="953" y="3235"/>
                  </a:lnTo>
                  <a:lnTo>
                    <a:pt x="704" y="3195"/>
                  </a:lnTo>
                  <a:lnTo>
                    <a:pt x="704" y="3195"/>
                  </a:lnTo>
                  <a:lnTo>
                    <a:pt x="672" y="3185"/>
                  </a:lnTo>
                  <a:lnTo>
                    <a:pt x="641" y="3174"/>
                  </a:lnTo>
                  <a:lnTo>
                    <a:pt x="611" y="3163"/>
                  </a:lnTo>
                  <a:lnTo>
                    <a:pt x="580" y="3150"/>
                  </a:lnTo>
                  <a:lnTo>
                    <a:pt x="551" y="3137"/>
                  </a:lnTo>
                  <a:lnTo>
                    <a:pt x="522" y="3123"/>
                  </a:lnTo>
                  <a:lnTo>
                    <a:pt x="494" y="3108"/>
                  </a:lnTo>
                  <a:lnTo>
                    <a:pt x="466" y="3092"/>
                  </a:lnTo>
                  <a:lnTo>
                    <a:pt x="439" y="3075"/>
                  </a:lnTo>
                  <a:lnTo>
                    <a:pt x="413" y="3057"/>
                  </a:lnTo>
                  <a:lnTo>
                    <a:pt x="386" y="3039"/>
                  </a:lnTo>
                  <a:lnTo>
                    <a:pt x="362" y="3020"/>
                  </a:lnTo>
                  <a:lnTo>
                    <a:pt x="337" y="2999"/>
                  </a:lnTo>
                  <a:lnTo>
                    <a:pt x="312" y="2978"/>
                  </a:lnTo>
                  <a:lnTo>
                    <a:pt x="289" y="2956"/>
                  </a:lnTo>
                  <a:lnTo>
                    <a:pt x="265" y="2932"/>
                  </a:lnTo>
                  <a:lnTo>
                    <a:pt x="265" y="2932"/>
                  </a:lnTo>
                  <a:lnTo>
                    <a:pt x="233" y="2898"/>
                  </a:lnTo>
                  <a:lnTo>
                    <a:pt x="202" y="2861"/>
                  </a:lnTo>
                  <a:lnTo>
                    <a:pt x="174" y="2823"/>
                  </a:lnTo>
                  <a:lnTo>
                    <a:pt x="147" y="2784"/>
                  </a:lnTo>
                  <a:lnTo>
                    <a:pt x="124" y="2744"/>
                  </a:lnTo>
                  <a:lnTo>
                    <a:pt x="101" y="2702"/>
                  </a:lnTo>
                  <a:lnTo>
                    <a:pt x="81" y="2660"/>
                  </a:lnTo>
                  <a:lnTo>
                    <a:pt x="63" y="2617"/>
                  </a:lnTo>
                  <a:lnTo>
                    <a:pt x="47" y="2574"/>
                  </a:lnTo>
                  <a:lnTo>
                    <a:pt x="34" y="2529"/>
                  </a:lnTo>
                  <a:lnTo>
                    <a:pt x="23" y="2484"/>
                  </a:lnTo>
                  <a:lnTo>
                    <a:pt x="14" y="2438"/>
                  </a:lnTo>
                  <a:lnTo>
                    <a:pt x="7" y="2392"/>
                  </a:lnTo>
                  <a:lnTo>
                    <a:pt x="3" y="2346"/>
                  </a:lnTo>
                  <a:lnTo>
                    <a:pt x="0" y="2298"/>
                  </a:lnTo>
                  <a:lnTo>
                    <a:pt x="1" y="2252"/>
                  </a:lnTo>
                  <a:lnTo>
                    <a:pt x="1" y="2252"/>
                  </a:lnTo>
                  <a:close/>
                  <a:moveTo>
                    <a:pt x="2126" y="2602"/>
                  </a:moveTo>
                  <a:lnTo>
                    <a:pt x="2126" y="2602"/>
                  </a:lnTo>
                  <a:lnTo>
                    <a:pt x="2130" y="2620"/>
                  </a:lnTo>
                  <a:lnTo>
                    <a:pt x="2135" y="2637"/>
                  </a:lnTo>
                  <a:lnTo>
                    <a:pt x="2142" y="2655"/>
                  </a:lnTo>
                  <a:lnTo>
                    <a:pt x="2151" y="2671"/>
                  </a:lnTo>
                  <a:lnTo>
                    <a:pt x="2161" y="2685"/>
                  </a:lnTo>
                  <a:lnTo>
                    <a:pt x="2172" y="2699"/>
                  </a:lnTo>
                  <a:lnTo>
                    <a:pt x="2185" y="2712"/>
                  </a:lnTo>
                  <a:lnTo>
                    <a:pt x="2198" y="2724"/>
                  </a:lnTo>
                  <a:lnTo>
                    <a:pt x="2214" y="2734"/>
                  </a:lnTo>
                  <a:lnTo>
                    <a:pt x="2229" y="2742"/>
                  </a:lnTo>
                  <a:lnTo>
                    <a:pt x="2246" y="2750"/>
                  </a:lnTo>
                  <a:lnTo>
                    <a:pt x="2263" y="2755"/>
                  </a:lnTo>
                  <a:lnTo>
                    <a:pt x="2281" y="2758"/>
                  </a:lnTo>
                  <a:lnTo>
                    <a:pt x="2300" y="2762"/>
                  </a:lnTo>
                  <a:lnTo>
                    <a:pt x="2319" y="2762"/>
                  </a:lnTo>
                  <a:lnTo>
                    <a:pt x="2338" y="2759"/>
                  </a:lnTo>
                  <a:lnTo>
                    <a:pt x="2338" y="2759"/>
                  </a:lnTo>
                  <a:lnTo>
                    <a:pt x="2357" y="2756"/>
                  </a:lnTo>
                  <a:lnTo>
                    <a:pt x="2375" y="2752"/>
                  </a:lnTo>
                  <a:lnTo>
                    <a:pt x="2393" y="2744"/>
                  </a:lnTo>
                  <a:lnTo>
                    <a:pt x="2410" y="2737"/>
                  </a:lnTo>
                  <a:lnTo>
                    <a:pt x="2426" y="2726"/>
                  </a:lnTo>
                  <a:lnTo>
                    <a:pt x="2439" y="2715"/>
                  </a:lnTo>
                  <a:lnTo>
                    <a:pt x="2453" y="2703"/>
                  </a:lnTo>
                  <a:lnTo>
                    <a:pt x="2465" y="2689"/>
                  </a:lnTo>
                  <a:lnTo>
                    <a:pt x="2475" y="2675"/>
                  </a:lnTo>
                  <a:lnTo>
                    <a:pt x="2484" y="2659"/>
                  </a:lnTo>
                  <a:lnTo>
                    <a:pt x="2492" y="2643"/>
                  </a:lnTo>
                  <a:lnTo>
                    <a:pt x="2497" y="2627"/>
                  </a:lnTo>
                  <a:lnTo>
                    <a:pt x="2501" y="2609"/>
                  </a:lnTo>
                  <a:lnTo>
                    <a:pt x="2503" y="2591"/>
                  </a:lnTo>
                  <a:lnTo>
                    <a:pt x="2504" y="2573"/>
                  </a:lnTo>
                  <a:lnTo>
                    <a:pt x="2502" y="2554"/>
                  </a:lnTo>
                  <a:lnTo>
                    <a:pt x="2502" y="2554"/>
                  </a:lnTo>
                  <a:lnTo>
                    <a:pt x="2499" y="2536"/>
                  </a:lnTo>
                  <a:lnTo>
                    <a:pt x="2494" y="2518"/>
                  </a:lnTo>
                  <a:lnTo>
                    <a:pt x="2486" y="2501"/>
                  </a:lnTo>
                  <a:lnTo>
                    <a:pt x="2477" y="2485"/>
                  </a:lnTo>
                  <a:lnTo>
                    <a:pt x="2467" y="2471"/>
                  </a:lnTo>
                  <a:lnTo>
                    <a:pt x="2456" y="2457"/>
                  </a:lnTo>
                  <a:lnTo>
                    <a:pt x="2444" y="2444"/>
                  </a:lnTo>
                  <a:lnTo>
                    <a:pt x="2429" y="2433"/>
                  </a:lnTo>
                  <a:lnTo>
                    <a:pt x="2414" y="2424"/>
                  </a:lnTo>
                  <a:lnTo>
                    <a:pt x="2399" y="2415"/>
                  </a:lnTo>
                  <a:lnTo>
                    <a:pt x="2382" y="2408"/>
                  </a:lnTo>
                  <a:lnTo>
                    <a:pt x="2364" y="2403"/>
                  </a:lnTo>
                  <a:lnTo>
                    <a:pt x="2346" y="2399"/>
                  </a:lnTo>
                  <a:lnTo>
                    <a:pt x="2327" y="2397"/>
                  </a:lnTo>
                  <a:lnTo>
                    <a:pt x="2308" y="2397"/>
                  </a:lnTo>
                  <a:lnTo>
                    <a:pt x="2289" y="2398"/>
                  </a:lnTo>
                  <a:lnTo>
                    <a:pt x="2289" y="2398"/>
                  </a:lnTo>
                  <a:lnTo>
                    <a:pt x="2270" y="2401"/>
                  </a:lnTo>
                  <a:lnTo>
                    <a:pt x="2251" y="2406"/>
                  </a:lnTo>
                  <a:lnTo>
                    <a:pt x="2234" y="2413"/>
                  </a:lnTo>
                  <a:lnTo>
                    <a:pt x="2217" y="2421"/>
                  </a:lnTo>
                  <a:lnTo>
                    <a:pt x="2202" y="2431"/>
                  </a:lnTo>
                  <a:lnTo>
                    <a:pt x="2188" y="2442"/>
                  </a:lnTo>
                  <a:lnTo>
                    <a:pt x="2176" y="2454"/>
                  </a:lnTo>
                  <a:lnTo>
                    <a:pt x="2163" y="2467"/>
                  </a:lnTo>
                  <a:lnTo>
                    <a:pt x="2153" y="2482"/>
                  </a:lnTo>
                  <a:lnTo>
                    <a:pt x="2144" y="2497"/>
                  </a:lnTo>
                  <a:lnTo>
                    <a:pt x="2137" y="2513"/>
                  </a:lnTo>
                  <a:lnTo>
                    <a:pt x="2132" y="2529"/>
                  </a:lnTo>
                  <a:lnTo>
                    <a:pt x="2127" y="2547"/>
                  </a:lnTo>
                  <a:lnTo>
                    <a:pt x="2125" y="2565"/>
                  </a:lnTo>
                  <a:lnTo>
                    <a:pt x="2125" y="2583"/>
                  </a:lnTo>
                  <a:lnTo>
                    <a:pt x="2126" y="2602"/>
                  </a:lnTo>
                  <a:lnTo>
                    <a:pt x="2126" y="2602"/>
                  </a:lnTo>
                  <a:close/>
                  <a:moveTo>
                    <a:pt x="1455" y="1532"/>
                  </a:moveTo>
                  <a:lnTo>
                    <a:pt x="1455" y="1532"/>
                  </a:lnTo>
                  <a:lnTo>
                    <a:pt x="1458" y="1551"/>
                  </a:lnTo>
                  <a:lnTo>
                    <a:pt x="1462" y="1572"/>
                  </a:lnTo>
                  <a:lnTo>
                    <a:pt x="1465" y="1590"/>
                  </a:lnTo>
                  <a:lnTo>
                    <a:pt x="1471" y="1608"/>
                  </a:lnTo>
                  <a:lnTo>
                    <a:pt x="1482" y="1643"/>
                  </a:lnTo>
                  <a:lnTo>
                    <a:pt x="1495" y="1675"/>
                  </a:lnTo>
                  <a:lnTo>
                    <a:pt x="1509" y="1705"/>
                  </a:lnTo>
                  <a:lnTo>
                    <a:pt x="1526" y="1732"/>
                  </a:lnTo>
                  <a:lnTo>
                    <a:pt x="1544" y="1758"/>
                  </a:lnTo>
                  <a:lnTo>
                    <a:pt x="1563" y="1783"/>
                  </a:lnTo>
                  <a:lnTo>
                    <a:pt x="1584" y="1806"/>
                  </a:lnTo>
                  <a:lnTo>
                    <a:pt x="1606" y="1827"/>
                  </a:lnTo>
                  <a:lnTo>
                    <a:pt x="1629" y="1847"/>
                  </a:lnTo>
                  <a:lnTo>
                    <a:pt x="1653" y="1866"/>
                  </a:lnTo>
                  <a:lnTo>
                    <a:pt x="1677" y="1884"/>
                  </a:lnTo>
                  <a:lnTo>
                    <a:pt x="1702" y="1901"/>
                  </a:lnTo>
                  <a:lnTo>
                    <a:pt x="1728" y="1917"/>
                  </a:lnTo>
                  <a:lnTo>
                    <a:pt x="1755" y="1933"/>
                  </a:lnTo>
                  <a:lnTo>
                    <a:pt x="1808" y="1965"/>
                  </a:lnTo>
                  <a:lnTo>
                    <a:pt x="1861" y="1995"/>
                  </a:lnTo>
                  <a:lnTo>
                    <a:pt x="1914" y="2027"/>
                  </a:lnTo>
                  <a:lnTo>
                    <a:pt x="1940" y="2045"/>
                  </a:lnTo>
                  <a:lnTo>
                    <a:pt x="1966" y="2062"/>
                  </a:lnTo>
                  <a:lnTo>
                    <a:pt x="1989" y="2080"/>
                  </a:lnTo>
                  <a:lnTo>
                    <a:pt x="2013" y="2100"/>
                  </a:lnTo>
                  <a:lnTo>
                    <a:pt x="2036" y="2121"/>
                  </a:lnTo>
                  <a:lnTo>
                    <a:pt x="2058" y="2143"/>
                  </a:lnTo>
                  <a:lnTo>
                    <a:pt x="2078" y="2167"/>
                  </a:lnTo>
                  <a:lnTo>
                    <a:pt x="2097" y="2192"/>
                  </a:lnTo>
                  <a:lnTo>
                    <a:pt x="2115" y="2219"/>
                  </a:lnTo>
                  <a:lnTo>
                    <a:pt x="2131" y="2249"/>
                  </a:lnTo>
                  <a:lnTo>
                    <a:pt x="2287" y="2229"/>
                  </a:lnTo>
                  <a:lnTo>
                    <a:pt x="2287" y="2229"/>
                  </a:lnTo>
                  <a:lnTo>
                    <a:pt x="2282" y="2200"/>
                  </a:lnTo>
                  <a:lnTo>
                    <a:pt x="2274" y="2172"/>
                  </a:lnTo>
                  <a:lnTo>
                    <a:pt x="2264" y="2145"/>
                  </a:lnTo>
                  <a:lnTo>
                    <a:pt x="2253" y="2120"/>
                  </a:lnTo>
                  <a:lnTo>
                    <a:pt x="2239" y="2095"/>
                  </a:lnTo>
                  <a:lnTo>
                    <a:pt x="2225" y="2073"/>
                  </a:lnTo>
                  <a:lnTo>
                    <a:pt x="2209" y="2050"/>
                  </a:lnTo>
                  <a:lnTo>
                    <a:pt x="2191" y="2028"/>
                  </a:lnTo>
                  <a:lnTo>
                    <a:pt x="2172" y="2008"/>
                  </a:lnTo>
                  <a:lnTo>
                    <a:pt x="2152" y="1987"/>
                  </a:lnTo>
                  <a:lnTo>
                    <a:pt x="2132" y="1968"/>
                  </a:lnTo>
                  <a:lnTo>
                    <a:pt x="2109" y="1948"/>
                  </a:lnTo>
                  <a:lnTo>
                    <a:pt x="2066" y="1911"/>
                  </a:lnTo>
                  <a:lnTo>
                    <a:pt x="2020" y="1873"/>
                  </a:lnTo>
                  <a:lnTo>
                    <a:pt x="1974" y="1836"/>
                  </a:lnTo>
                  <a:lnTo>
                    <a:pt x="1929" y="1797"/>
                  </a:lnTo>
                  <a:lnTo>
                    <a:pt x="1906" y="1777"/>
                  </a:lnTo>
                  <a:lnTo>
                    <a:pt x="1886" y="1756"/>
                  </a:lnTo>
                  <a:lnTo>
                    <a:pt x="1866" y="1736"/>
                  </a:lnTo>
                  <a:lnTo>
                    <a:pt x="1847" y="1713"/>
                  </a:lnTo>
                  <a:lnTo>
                    <a:pt x="1829" y="1690"/>
                  </a:lnTo>
                  <a:lnTo>
                    <a:pt x="1812" y="1667"/>
                  </a:lnTo>
                  <a:lnTo>
                    <a:pt x="1797" y="1642"/>
                  </a:lnTo>
                  <a:lnTo>
                    <a:pt x="1784" y="1616"/>
                  </a:lnTo>
                  <a:lnTo>
                    <a:pt x="1772" y="1589"/>
                  </a:lnTo>
                  <a:lnTo>
                    <a:pt x="1763" y="1561"/>
                  </a:lnTo>
                  <a:lnTo>
                    <a:pt x="1755" y="1531"/>
                  </a:lnTo>
                  <a:lnTo>
                    <a:pt x="1749" y="1498"/>
                  </a:lnTo>
                  <a:lnTo>
                    <a:pt x="1749" y="1498"/>
                  </a:lnTo>
                  <a:lnTo>
                    <a:pt x="1747" y="1479"/>
                  </a:lnTo>
                  <a:lnTo>
                    <a:pt x="1746" y="1459"/>
                  </a:lnTo>
                  <a:lnTo>
                    <a:pt x="1747" y="1442"/>
                  </a:lnTo>
                  <a:lnTo>
                    <a:pt x="1749" y="1426"/>
                  </a:lnTo>
                  <a:lnTo>
                    <a:pt x="1754" y="1411"/>
                  </a:lnTo>
                  <a:lnTo>
                    <a:pt x="1758" y="1397"/>
                  </a:lnTo>
                  <a:lnTo>
                    <a:pt x="1765" y="1385"/>
                  </a:lnTo>
                  <a:lnTo>
                    <a:pt x="1772" y="1373"/>
                  </a:lnTo>
                  <a:lnTo>
                    <a:pt x="1780" y="1363"/>
                  </a:lnTo>
                  <a:lnTo>
                    <a:pt x="1789" y="1355"/>
                  </a:lnTo>
                  <a:lnTo>
                    <a:pt x="1799" y="1347"/>
                  </a:lnTo>
                  <a:lnTo>
                    <a:pt x="1809" y="1340"/>
                  </a:lnTo>
                  <a:lnTo>
                    <a:pt x="1821" y="1335"/>
                  </a:lnTo>
                  <a:lnTo>
                    <a:pt x="1832" y="1331"/>
                  </a:lnTo>
                  <a:lnTo>
                    <a:pt x="1845" y="1328"/>
                  </a:lnTo>
                  <a:lnTo>
                    <a:pt x="1857" y="1325"/>
                  </a:lnTo>
                  <a:lnTo>
                    <a:pt x="1857" y="1325"/>
                  </a:lnTo>
                  <a:lnTo>
                    <a:pt x="1875" y="1323"/>
                  </a:lnTo>
                  <a:lnTo>
                    <a:pt x="1892" y="1324"/>
                  </a:lnTo>
                  <a:lnTo>
                    <a:pt x="1910" y="1326"/>
                  </a:lnTo>
                  <a:lnTo>
                    <a:pt x="1926" y="1330"/>
                  </a:lnTo>
                  <a:lnTo>
                    <a:pt x="1943" y="1335"/>
                  </a:lnTo>
                  <a:lnTo>
                    <a:pt x="1961" y="1342"/>
                  </a:lnTo>
                  <a:lnTo>
                    <a:pt x="1977" y="1350"/>
                  </a:lnTo>
                  <a:lnTo>
                    <a:pt x="1993" y="1360"/>
                  </a:lnTo>
                  <a:lnTo>
                    <a:pt x="2007" y="1372"/>
                  </a:lnTo>
                  <a:lnTo>
                    <a:pt x="2021" y="1385"/>
                  </a:lnTo>
                  <a:lnTo>
                    <a:pt x="2034" y="1399"/>
                  </a:lnTo>
                  <a:lnTo>
                    <a:pt x="2044" y="1414"/>
                  </a:lnTo>
                  <a:lnTo>
                    <a:pt x="2054" y="1431"/>
                  </a:lnTo>
                  <a:lnTo>
                    <a:pt x="2062" y="1450"/>
                  </a:lnTo>
                  <a:lnTo>
                    <a:pt x="2069" y="1469"/>
                  </a:lnTo>
                  <a:lnTo>
                    <a:pt x="2072" y="1489"/>
                  </a:lnTo>
                  <a:lnTo>
                    <a:pt x="2072" y="1489"/>
                  </a:lnTo>
                  <a:lnTo>
                    <a:pt x="2075" y="1511"/>
                  </a:lnTo>
                  <a:lnTo>
                    <a:pt x="2073" y="1534"/>
                  </a:lnTo>
                  <a:lnTo>
                    <a:pt x="2072" y="1546"/>
                  </a:lnTo>
                  <a:lnTo>
                    <a:pt x="2070" y="1556"/>
                  </a:lnTo>
                  <a:lnTo>
                    <a:pt x="2068" y="1568"/>
                  </a:lnTo>
                  <a:lnTo>
                    <a:pt x="2064" y="1580"/>
                  </a:lnTo>
                  <a:lnTo>
                    <a:pt x="2060" y="1592"/>
                  </a:lnTo>
                  <a:lnTo>
                    <a:pt x="2055" y="1603"/>
                  </a:lnTo>
                  <a:lnTo>
                    <a:pt x="2049" y="1613"/>
                  </a:lnTo>
                  <a:lnTo>
                    <a:pt x="2042" y="1622"/>
                  </a:lnTo>
                  <a:lnTo>
                    <a:pt x="2034" y="1631"/>
                  </a:lnTo>
                  <a:lnTo>
                    <a:pt x="2025" y="1639"/>
                  </a:lnTo>
                  <a:lnTo>
                    <a:pt x="2014" y="1646"/>
                  </a:lnTo>
                  <a:lnTo>
                    <a:pt x="2003" y="1651"/>
                  </a:lnTo>
                  <a:lnTo>
                    <a:pt x="2003" y="1651"/>
                  </a:lnTo>
                  <a:lnTo>
                    <a:pt x="2013" y="1662"/>
                  </a:lnTo>
                  <a:lnTo>
                    <a:pt x="2023" y="1672"/>
                  </a:lnTo>
                  <a:lnTo>
                    <a:pt x="2033" y="1681"/>
                  </a:lnTo>
                  <a:lnTo>
                    <a:pt x="2043" y="1689"/>
                  </a:lnTo>
                  <a:lnTo>
                    <a:pt x="2054" y="1696"/>
                  </a:lnTo>
                  <a:lnTo>
                    <a:pt x="2066" y="1702"/>
                  </a:lnTo>
                  <a:lnTo>
                    <a:pt x="2078" y="1709"/>
                  </a:lnTo>
                  <a:lnTo>
                    <a:pt x="2089" y="1713"/>
                  </a:lnTo>
                  <a:lnTo>
                    <a:pt x="2101" y="1717"/>
                  </a:lnTo>
                  <a:lnTo>
                    <a:pt x="2114" y="1721"/>
                  </a:lnTo>
                  <a:lnTo>
                    <a:pt x="2126" y="1724"/>
                  </a:lnTo>
                  <a:lnTo>
                    <a:pt x="2139" y="1725"/>
                  </a:lnTo>
                  <a:lnTo>
                    <a:pt x="2151" y="1726"/>
                  </a:lnTo>
                  <a:lnTo>
                    <a:pt x="2164" y="1727"/>
                  </a:lnTo>
                  <a:lnTo>
                    <a:pt x="2177" y="1726"/>
                  </a:lnTo>
                  <a:lnTo>
                    <a:pt x="2189" y="1725"/>
                  </a:lnTo>
                  <a:lnTo>
                    <a:pt x="2189" y="1725"/>
                  </a:lnTo>
                  <a:lnTo>
                    <a:pt x="2206" y="1722"/>
                  </a:lnTo>
                  <a:lnTo>
                    <a:pt x="2223" y="1717"/>
                  </a:lnTo>
                  <a:lnTo>
                    <a:pt x="2238" y="1712"/>
                  </a:lnTo>
                  <a:lnTo>
                    <a:pt x="2254" y="1704"/>
                  </a:lnTo>
                  <a:lnTo>
                    <a:pt x="2269" y="1696"/>
                  </a:lnTo>
                  <a:lnTo>
                    <a:pt x="2282" y="1686"/>
                  </a:lnTo>
                  <a:lnTo>
                    <a:pt x="2296" y="1674"/>
                  </a:lnTo>
                  <a:lnTo>
                    <a:pt x="2307" y="1661"/>
                  </a:lnTo>
                  <a:lnTo>
                    <a:pt x="2317" y="1647"/>
                  </a:lnTo>
                  <a:lnTo>
                    <a:pt x="2326" y="1632"/>
                  </a:lnTo>
                  <a:lnTo>
                    <a:pt x="2333" y="1615"/>
                  </a:lnTo>
                  <a:lnTo>
                    <a:pt x="2339" y="1596"/>
                  </a:lnTo>
                  <a:lnTo>
                    <a:pt x="2343" y="1577"/>
                  </a:lnTo>
                  <a:lnTo>
                    <a:pt x="2345" y="1556"/>
                  </a:lnTo>
                  <a:lnTo>
                    <a:pt x="2345" y="1535"/>
                  </a:lnTo>
                  <a:lnTo>
                    <a:pt x="2343" y="1511"/>
                  </a:lnTo>
                  <a:lnTo>
                    <a:pt x="2343" y="1511"/>
                  </a:lnTo>
                  <a:lnTo>
                    <a:pt x="2340" y="1496"/>
                  </a:lnTo>
                  <a:lnTo>
                    <a:pt x="2337" y="1482"/>
                  </a:lnTo>
                  <a:lnTo>
                    <a:pt x="2333" y="1467"/>
                  </a:lnTo>
                  <a:lnTo>
                    <a:pt x="2327" y="1452"/>
                  </a:lnTo>
                  <a:lnTo>
                    <a:pt x="2321" y="1437"/>
                  </a:lnTo>
                  <a:lnTo>
                    <a:pt x="2315" y="1421"/>
                  </a:lnTo>
                  <a:lnTo>
                    <a:pt x="2307" y="1406"/>
                  </a:lnTo>
                  <a:lnTo>
                    <a:pt x="2298" y="1392"/>
                  </a:lnTo>
                  <a:lnTo>
                    <a:pt x="2289" y="1377"/>
                  </a:lnTo>
                  <a:lnTo>
                    <a:pt x="2278" y="1363"/>
                  </a:lnTo>
                  <a:lnTo>
                    <a:pt x="2266" y="1349"/>
                  </a:lnTo>
                  <a:lnTo>
                    <a:pt x="2254" y="1335"/>
                  </a:lnTo>
                  <a:lnTo>
                    <a:pt x="2241" y="1322"/>
                  </a:lnTo>
                  <a:lnTo>
                    <a:pt x="2226" y="1309"/>
                  </a:lnTo>
                  <a:lnTo>
                    <a:pt x="2211" y="1296"/>
                  </a:lnTo>
                  <a:lnTo>
                    <a:pt x="2195" y="1284"/>
                  </a:lnTo>
                  <a:lnTo>
                    <a:pt x="2178" y="1272"/>
                  </a:lnTo>
                  <a:lnTo>
                    <a:pt x="2160" y="1263"/>
                  </a:lnTo>
                  <a:lnTo>
                    <a:pt x="2140" y="1252"/>
                  </a:lnTo>
                  <a:lnTo>
                    <a:pt x="2119" y="1243"/>
                  </a:lnTo>
                  <a:lnTo>
                    <a:pt x="2098" y="1235"/>
                  </a:lnTo>
                  <a:lnTo>
                    <a:pt x="2077" y="1227"/>
                  </a:lnTo>
                  <a:lnTo>
                    <a:pt x="2053" y="1220"/>
                  </a:lnTo>
                  <a:lnTo>
                    <a:pt x="2029" y="1214"/>
                  </a:lnTo>
                  <a:lnTo>
                    <a:pt x="2003" y="1210"/>
                  </a:lnTo>
                  <a:lnTo>
                    <a:pt x="1977" y="1205"/>
                  </a:lnTo>
                  <a:lnTo>
                    <a:pt x="1949" y="1203"/>
                  </a:lnTo>
                  <a:lnTo>
                    <a:pt x="1921" y="1201"/>
                  </a:lnTo>
                  <a:lnTo>
                    <a:pt x="1891" y="1201"/>
                  </a:lnTo>
                  <a:lnTo>
                    <a:pt x="1860" y="1202"/>
                  </a:lnTo>
                  <a:lnTo>
                    <a:pt x="1829" y="1204"/>
                  </a:lnTo>
                  <a:lnTo>
                    <a:pt x="1795" y="1208"/>
                  </a:lnTo>
                  <a:lnTo>
                    <a:pt x="1795" y="1208"/>
                  </a:lnTo>
                  <a:lnTo>
                    <a:pt x="1766" y="1212"/>
                  </a:lnTo>
                  <a:lnTo>
                    <a:pt x="1738" y="1216"/>
                  </a:lnTo>
                  <a:lnTo>
                    <a:pt x="1712" y="1222"/>
                  </a:lnTo>
                  <a:lnTo>
                    <a:pt x="1688" y="1227"/>
                  </a:lnTo>
                  <a:lnTo>
                    <a:pt x="1664" y="1234"/>
                  </a:lnTo>
                  <a:lnTo>
                    <a:pt x="1642" y="1240"/>
                  </a:lnTo>
                  <a:lnTo>
                    <a:pt x="1621" y="1247"/>
                  </a:lnTo>
                  <a:lnTo>
                    <a:pt x="1602" y="1254"/>
                  </a:lnTo>
                  <a:lnTo>
                    <a:pt x="1585" y="1262"/>
                  </a:lnTo>
                  <a:lnTo>
                    <a:pt x="1569" y="1270"/>
                  </a:lnTo>
                  <a:lnTo>
                    <a:pt x="1554" y="1279"/>
                  </a:lnTo>
                  <a:lnTo>
                    <a:pt x="1539" y="1288"/>
                  </a:lnTo>
                  <a:lnTo>
                    <a:pt x="1527" y="1297"/>
                  </a:lnTo>
                  <a:lnTo>
                    <a:pt x="1516" y="1307"/>
                  </a:lnTo>
                  <a:lnTo>
                    <a:pt x="1506" y="1318"/>
                  </a:lnTo>
                  <a:lnTo>
                    <a:pt x="1496" y="1328"/>
                  </a:lnTo>
                  <a:lnTo>
                    <a:pt x="1488" y="1338"/>
                  </a:lnTo>
                  <a:lnTo>
                    <a:pt x="1480" y="1350"/>
                  </a:lnTo>
                  <a:lnTo>
                    <a:pt x="1473" y="1361"/>
                  </a:lnTo>
                  <a:lnTo>
                    <a:pt x="1468" y="1373"/>
                  </a:lnTo>
                  <a:lnTo>
                    <a:pt x="1463" y="1385"/>
                  </a:lnTo>
                  <a:lnTo>
                    <a:pt x="1460" y="1397"/>
                  </a:lnTo>
                  <a:lnTo>
                    <a:pt x="1456" y="1410"/>
                  </a:lnTo>
                  <a:lnTo>
                    <a:pt x="1454" y="1423"/>
                  </a:lnTo>
                  <a:lnTo>
                    <a:pt x="1451" y="1448"/>
                  </a:lnTo>
                  <a:lnTo>
                    <a:pt x="1450" y="1475"/>
                  </a:lnTo>
                  <a:lnTo>
                    <a:pt x="1452" y="1504"/>
                  </a:lnTo>
                  <a:lnTo>
                    <a:pt x="1455" y="1532"/>
                  </a:lnTo>
                  <a:lnTo>
                    <a:pt x="1455" y="1532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634"/>
            <p:cNvSpPr>
              <a:spLocks noEditPoints="1"/>
            </p:cNvSpPr>
            <p:nvPr/>
          </p:nvSpPr>
          <p:spPr bwMode="auto">
            <a:xfrm flipH="1">
              <a:off x="9735942" y="5115728"/>
              <a:ext cx="938520" cy="774894"/>
            </a:xfrm>
            <a:custGeom>
              <a:avLst/>
              <a:gdLst>
                <a:gd name="T0" fmla="*/ 42 w 3243"/>
                <a:gd name="T1" fmla="*/ 1248 h 3123"/>
                <a:gd name="T2" fmla="*/ 171 w 3243"/>
                <a:gd name="T3" fmla="*/ 1043 h 3123"/>
                <a:gd name="T4" fmla="*/ 382 w 3243"/>
                <a:gd name="T5" fmla="*/ 893 h 3123"/>
                <a:gd name="T6" fmla="*/ 398 w 3243"/>
                <a:gd name="T7" fmla="*/ 656 h 3123"/>
                <a:gd name="T8" fmla="*/ 562 w 3243"/>
                <a:gd name="T9" fmla="*/ 400 h 3123"/>
                <a:gd name="T10" fmla="*/ 982 w 3243"/>
                <a:gd name="T11" fmla="*/ 249 h 3123"/>
                <a:gd name="T12" fmla="*/ 1267 w 3243"/>
                <a:gd name="T13" fmla="*/ 174 h 3123"/>
                <a:gd name="T14" fmla="*/ 1620 w 3243"/>
                <a:gd name="T15" fmla="*/ 2 h 3123"/>
                <a:gd name="T16" fmla="*/ 2016 w 3243"/>
                <a:gd name="T17" fmla="*/ 118 h 3123"/>
                <a:gd name="T18" fmla="*/ 2174 w 3243"/>
                <a:gd name="T19" fmla="*/ 323 h 3123"/>
                <a:gd name="T20" fmla="*/ 2534 w 3243"/>
                <a:gd name="T21" fmla="*/ 320 h 3123"/>
                <a:gd name="T22" fmla="*/ 2826 w 3243"/>
                <a:gd name="T23" fmla="*/ 504 h 3123"/>
                <a:gd name="T24" fmla="*/ 2963 w 3243"/>
                <a:gd name="T25" fmla="*/ 789 h 3123"/>
                <a:gd name="T26" fmla="*/ 2937 w 3243"/>
                <a:gd name="T27" fmla="*/ 1077 h 3123"/>
                <a:gd name="T28" fmla="*/ 3088 w 3243"/>
                <a:gd name="T29" fmla="*/ 1254 h 3123"/>
                <a:gd name="T30" fmla="*/ 3224 w 3243"/>
                <a:gd name="T31" fmla="*/ 1489 h 3123"/>
                <a:gd name="T32" fmla="*/ 3228 w 3243"/>
                <a:gd name="T33" fmla="*/ 1759 h 3123"/>
                <a:gd name="T34" fmla="*/ 3081 w 3243"/>
                <a:gd name="T35" fmla="*/ 2018 h 3123"/>
                <a:gd name="T36" fmla="*/ 2685 w 3243"/>
                <a:gd name="T37" fmla="*/ 2186 h 3123"/>
                <a:gd name="T38" fmla="*/ 2560 w 3243"/>
                <a:gd name="T39" fmla="*/ 2370 h 3123"/>
                <a:gd name="T40" fmla="*/ 2266 w 3243"/>
                <a:gd name="T41" fmla="*/ 2673 h 3123"/>
                <a:gd name="T42" fmla="*/ 1941 w 3243"/>
                <a:gd name="T43" fmla="*/ 2744 h 3123"/>
                <a:gd name="T44" fmla="*/ 1557 w 3243"/>
                <a:gd name="T45" fmla="*/ 2607 h 3123"/>
                <a:gd name="T46" fmla="*/ 1322 w 3243"/>
                <a:gd name="T47" fmla="*/ 2858 h 3123"/>
                <a:gd name="T48" fmla="*/ 939 w 3243"/>
                <a:gd name="T49" fmla="*/ 3057 h 3123"/>
                <a:gd name="T50" fmla="*/ 744 w 3243"/>
                <a:gd name="T51" fmla="*/ 3045 h 3123"/>
                <a:gd name="T52" fmla="*/ 997 w 3243"/>
                <a:gd name="T53" fmla="*/ 2733 h 3123"/>
                <a:gd name="T54" fmla="*/ 698 w 3243"/>
                <a:gd name="T55" fmla="*/ 2599 h 3123"/>
                <a:gd name="T56" fmla="*/ 503 w 3243"/>
                <a:gd name="T57" fmla="*/ 2342 h 3123"/>
                <a:gd name="T58" fmla="*/ 453 w 3243"/>
                <a:gd name="T59" fmla="*/ 2078 h 3123"/>
                <a:gd name="T60" fmla="*/ 157 w 3243"/>
                <a:gd name="T61" fmla="*/ 1884 h 3123"/>
                <a:gd name="T62" fmla="*/ 9 w 3243"/>
                <a:gd name="T63" fmla="*/ 1574 h 3123"/>
                <a:gd name="T64" fmla="*/ 1559 w 3243"/>
                <a:gd name="T65" fmla="*/ 2112 h 3123"/>
                <a:gd name="T66" fmla="*/ 1660 w 3243"/>
                <a:gd name="T67" fmla="*/ 2016 h 3123"/>
                <a:gd name="T68" fmla="*/ 1632 w 3243"/>
                <a:gd name="T69" fmla="*/ 1893 h 3123"/>
                <a:gd name="T70" fmla="*/ 1509 w 3243"/>
                <a:gd name="T71" fmla="*/ 1848 h 3123"/>
                <a:gd name="T72" fmla="*/ 1397 w 3243"/>
                <a:gd name="T73" fmla="*/ 1933 h 3123"/>
                <a:gd name="T74" fmla="*/ 1414 w 3243"/>
                <a:gd name="T75" fmla="*/ 2058 h 3123"/>
                <a:gd name="T76" fmla="*/ 1418 w 3243"/>
                <a:gd name="T77" fmla="*/ 1409 h 3123"/>
                <a:gd name="T78" fmla="*/ 1490 w 3243"/>
                <a:gd name="T79" fmla="*/ 1566 h 3123"/>
                <a:gd name="T80" fmla="*/ 1492 w 3243"/>
                <a:gd name="T81" fmla="*/ 1692 h 3123"/>
                <a:gd name="T82" fmla="*/ 1599 w 3243"/>
                <a:gd name="T83" fmla="*/ 1732 h 3123"/>
                <a:gd name="T84" fmla="*/ 1682 w 3243"/>
                <a:gd name="T85" fmla="*/ 1674 h 3123"/>
                <a:gd name="T86" fmla="*/ 1687 w 3243"/>
                <a:gd name="T87" fmla="*/ 1470 h 3123"/>
                <a:gd name="T88" fmla="*/ 1575 w 3243"/>
                <a:gd name="T89" fmla="*/ 1302 h 3123"/>
                <a:gd name="T90" fmla="*/ 1493 w 3243"/>
                <a:gd name="T91" fmla="*/ 1126 h 3123"/>
                <a:gd name="T92" fmla="*/ 1582 w 3243"/>
                <a:gd name="T93" fmla="*/ 1037 h 3123"/>
                <a:gd name="T94" fmla="*/ 1733 w 3243"/>
                <a:gd name="T95" fmla="*/ 1051 h 3123"/>
                <a:gd name="T96" fmla="*/ 1835 w 3243"/>
                <a:gd name="T97" fmla="*/ 1167 h 3123"/>
                <a:gd name="T98" fmla="*/ 1911 w 3243"/>
                <a:gd name="T99" fmla="*/ 1209 h 3123"/>
                <a:gd name="T100" fmla="*/ 2005 w 3243"/>
                <a:gd name="T101" fmla="*/ 1160 h 3123"/>
                <a:gd name="T102" fmla="*/ 1975 w 3243"/>
                <a:gd name="T103" fmla="*/ 984 h 3123"/>
                <a:gd name="T104" fmla="*/ 1841 w 3243"/>
                <a:gd name="T105" fmla="*/ 879 h 3123"/>
                <a:gd name="T106" fmla="*/ 1641 w 3243"/>
                <a:gd name="T107" fmla="*/ 831 h 3123"/>
                <a:gd name="T108" fmla="*/ 1443 w 3243"/>
                <a:gd name="T109" fmla="*/ 861 h 3123"/>
                <a:gd name="T110" fmla="*/ 1312 w 3243"/>
                <a:gd name="T111" fmla="*/ 964 h 3123"/>
                <a:gd name="T112" fmla="*/ 1268 w 3243"/>
                <a:gd name="T113" fmla="*/ 1106 h 3123"/>
                <a:gd name="T114" fmla="*/ 1360 w 3243"/>
                <a:gd name="T115" fmla="*/ 1341 h 3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3" h="3123">
                  <a:moveTo>
                    <a:pt x="1" y="1449"/>
                  </a:moveTo>
                  <a:lnTo>
                    <a:pt x="1" y="1449"/>
                  </a:lnTo>
                  <a:lnTo>
                    <a:pt x="4" y="1407"/>
                  </a:lnTo>
                  <a:lnTo>
                    <a:pt x="6" y="1386"/>
                  </a:lnTo>
                  <a:lnTo>
                    <a:pt x="9" y="1366"/>
                  </a:lnTo>
                  <a:lnTo>
                    <a:pt x="14" y="1345"/>
                  </a:lnTo>
                  <a:lnTo>
                    <a:pt x="18" y="1326"/>
                  </a:lnTo>
                  <a:lnTo>
                    <a:pt x="23" y="1307"/>
                  </a:lnTo>
                  <a:lnTo>
                    <a:pt x="28" y="1286"/>
                  </a:lnTo>
                  <a:lnTo>
                    <a:pt x="35" y="1267"/>
                  </a:lnTo>
                  <a:lnTo>
                    <a:pt x="42" y="1248"/>
                  </a:lnTo>
                  <a:lnTo>
                    <a:pt x="50" y="1229"/>
                  </a:lnTo>
                  <a:lnTo>
                    <a:pt x="58" y="1209"/>
                  </a:lnTo>
                  <a:lnTo>
                    <a:pt x="67" y="1191"/>
                  </a:lnTo>
                  <a:lnTo>
                    <a:pt x="78" y="1173"/>
                  </a:lnTo>
                  <a:lnTo>
                    <a:pt x="99" y="1136"/>
                  </a:lnTo>
                  <a:lnTo>
                    <a:pt x="99" y="1136"/>
                  </a:lnTo>
                  <a:lnTo>
                    <a:pt x="111" y="1116"/>
                  </a:lnTo>
                  <a:lnTo>
                    <a:pt x="126" y="1097"/>
                  </a:lnTo>
                  <a:lnTo>
                    <a:pt x="140" y="1079"/>
                  </a:lnTo>
                  <a:lnTo>
                    <a:pt x="155" y="1061"/>
                  </a:lnTo>
                  <a:lnTo>
                    <a:pt x="171" y="1043"/>
                  </a:lnTo>
                  <a:lnTo>
                    <a:pt x="187" y="1027"/>
                  </a:lnTo>
                  <a:lnTo>
                    <a:pt x="204" y="1011"/>
                  </a:lnTo>
                  <a:lnTo>
                    <a:pt x="222" y="994"/>
                  </a:lnTo>
                  <a:lnTo>
                    <a:pt x="240" y="979"/>
                  </a:lnTo>
                  <a:lnTo>
                    <a:pt x="259" y="965"/>
                  </a:lnTo>
                  <a:lnTo>
                    <a:pt x="278" y="951"/>
                  </a:lnTo>
                  <a:lnTo>
                    <a:pt x="299" y="938"/>
                  </a:lnTo>
                  <a:lnTo>
                    <a:pt x="319" y="925"/>
                  </a:lnTo>
                  <a:lnTo>
                    <a:pt x="339" y="915"/>
                  </a:lnTo>
                  <a:lnTo>
                    <a:pt x="360" y="903"/>
                  </a:lnTo>
                  <a:lnTo>
                    <a:pt x="382" y="893"/>
                  </a:lnTo>
                  <a:lnTo>
                    <a:pt x="382" y="893"/>
                  </a:lnTo>
                  <a:lnTo>
                    <a:pt x="378" y="868"/>
                  </a:lnTo>
                  <a:lnTo>
                    <a:pt x="376" y="843"/>
                  </a:lnTo>
                  <a:lnTo>
                    <a:pt x="376" y="818"/>
                  </a:lnTo>
                  <a:lnTo>
                    <a:pt x="376" y="792"/>
                  </a:lnTo>
                  <a:lnTo>
                    <a:pt x="376" y="792"/>
                  </a:lnTo>
                  <a:lnTo>
                    <a:pt x="377" y="766"/>
                  </a:lnTo>
                  <a:lnTo>
                    <a:pt x="380" y="737"/>
                  </a:lnTo>
                  <a:lnTo>
                    <a:pt x="385" y="710"/>
                  </a:lnTo>
                  <a:lnTo>
                    <a:pt x="392" y="683"/>
                  </a:lnTo>
                  <a:lnTo>
                    <a:pt x="398" y="656"/>
                  </a:lnTo>
                  <a:lnTo>
                    <a:pt x="407" y="631"/>
                  </a:lnTo>
                  <a:lnTo>
                    <a:pt x="417" y="605"/>
                  </a:lnTo>
                  <a:lnTo>
                    <a:pt x="429" y="579"/>
                  </a:lnTo>
                  <a:lnTo>
                    <a:pt x="441" y="554"/>
                  </a:lnTo>
                  <a:lnTo>
                    <a:pt x="454" y="530"/>
                  </a:lnTo>
                  <a:lnTo>
                    <a:pt x="470" y="506"/>
                  </a:lnTo>
                  <a:lnTo>
                    <a:pt x="486" y="484"/>
                  </a:lnTo>
                  <a:lnTo>
                    <a:pt x="503" y="461"/>
                  </a:lnTo>
                  <a:lnTo>
                    <a:pt x="522" y="440"/>
                  </a:lnTo>
                  <a:lnTo>
                    <a:pt x="541" y="420"/>
                  </a:lnTo>
                  <a:lnTo>
                    <a:pt x="562" y="400"/>
                  </a:lnTo>
                  <a:lnTo>
                    <a:pt x="690" y="313"/>
                  </a:lnTo>
                  <a:lnTo>
                    <a:pt x="690" y="313"/>
                  </a:lnTo>
                  <a:lnTo>
                    <a:pt x="725" y="297"/>
                  </a:lnTo>
                  <a:lnTo>
                    <a:pt x="760" y="283"/>
                  </a:lnTo>
                  <a:lnTo>
                    <a:pt x="795" y="272"/>
                  </a:lnTo>
                  <a:lnTo>
                    <a:pt x="831" y="262"/>
                  </a:lnTo>
                  <a:lnTo>
                    <a:pt x="868" y="256"/>
                  </a:lnTo>
                  <a:lnTo>
                    <a:pt x="905" y="251"/>
                  </a:lnTo>
                  <a:lnTo>
                    <a:pt x="944" y="249"/>
                  </a:lnTo>
                  <a:lnTo>
                    <a:pt x="982" y="249"/>
                  </a:lnTo>
                  <a:lnTo>
                    <a:pt x="982" y="249"/>
                  </a:lnTo>
                  <a:lnTo>
                    <a:pt x="1130" y="272"/>
                  </a:lnTo>
                  <a:lnTo>
                    <a:pt x="1130" y="272"/>
                  </a:lnTo>
                  <a:lnTo>
                    <a:pt x="1158" y="282"/>
                  </a:lnTo>
                  <a:lnTo>
                    <a:pt x="1185" y="291"/>
                  </a:lnTo>
                  <a:lnTo>
                    <a:pt x="1185" y="291"/>
                  </a:lnTo>
                  <a:lnTo>
                    <a:pt x="1196" y="271"/>
                  </a:lnTo>
                  <a:lnTo>
                    <a:pt x="1208" y="250"/>
                  </a:lnTo>
                  <a:lnTo>
                    <a:pt x="1222" y="230"/>
                  </a:lnTo>
                  <a:lnTo>
                    <a:pt x="1235" y="210"/>
                  </a:lnTo>
                  <a:lnTo>
                    <a:pt x="1251" y="192"/>
                  </a:lnTo>
                  <a:lnTo>
                    <a:pt x="1267" y="174"/>
                  </a:lnTo>
                  <a:lnTo>
                    <a:pt x="1283" y="156"/>
                  </a:lnTo>
                  <a:lnTo>
                    <a:pt x="1301" y="140"/>
                  </a:lnTo>
                  <a:lnTo>
                    <a:pt x="1301" y="140"/>
                  </a:lnTo>
                  <a:lnTo>
                    <a:pt x="1420" y="59"/>
                  </a:lnTo>
                  <a:lnTo>
                    <a:pt x="1420" y="59"/>
                  </a:lnTo>
                  <a:lnTo>
                    <a:pt x="1453" y="44"/>
                  </a:lnTo>
                  <a:lnTo>
                    <a:pt x="1485" y="31"/>
                  </a:lnTo>
                  <a:lnTo>
                    <a:pt x="1518" y="20"/>
                  </a:lnTo>
                  <a:lnTo>
                    <a:pt x="1552" y="13"/>
                  </a:lnTo>
                  <a:lnTo>
                    <a:pt x="1585" y="6"/>
                  </a:lnTo>
                  <a:lnTo>
                    <a:pt x="1620" y="2"/>
                  </a:lnTo>
                  <a:lnTo>
                    <a:pt x="1655" y="0"/>
                  </a:lnTo>
                  <a:lnTo>
                    <a:pt x="1691" y="0"/>
                  </a:lnTo>
                  <a:lnTo>
                    <a:pt x="1691" y="0"/>
                  </a:lnTo>
                  <a:lnTo>
                    <a:pt x="1828" y="21"/>
                  </a:lnTo>
                  <a:lnTo>
                    <a:pt x="1828" y="21"/>
                  </a:lnTo>
                  <a:lnTo>
                    <a:pt x="1862" y="32"/>
                  </a:lnTo>
                  <a:lnTo>
                    <a:pt x="1896" y="46"/>
                  </a:lnTo>
                  <a:lnTo>
                    <a:pt x="1927" y="61"/>
                  </a:lnTo>
                  <a:lnTo>
                    <a:pt x="1959" y="78"/>
                  </a:lnTo>
                  <a:lnTo>
                    <a:pt x="1988" y="97"/>
                  </a:lnTo>
                  <a:lnTo>
                    <a:pt x="2016" y="118"/>
                  </a:lnTo>
                  <a:lnTo>
                    <a:pt x="2043" y="141"/>
                  </a:lnTo>
                  <a:lnTo>
                    <a:pt x="2069" y="166"/>
                  </a:lnTo>
                  <a:lnTo>
                    <a:pt x="2069" y="166"/>
                  </a:lnTo>
                  <a:lnTo>
                    <a:pt x="2086" y="183"/>
                  </a:lnTo>
                  <a:lnTo>
                    <a:pt x="2101" y="202"/>
                  </a:lnTo>
                  <a:lnTo>
                    <a:pt x="2116" y="220"/>
                  </a:lnTo>
                  <a:lnTo>
                    <a:pt x="2129" y="240"/>
                  </a:lnTo>
                  <a:lnTo>
                    <a:pt x="2142" y="260"/>
                  </a:lnTo>
                  <a:lnTo>
                    <a:pt x="2153" y="281"/>
                  </a:lnTo>
                  <a:lnTo>
                    <a:pt x="2164" y="301"/>
                  </a:lnTo>
                  <a:lnTo>
                    <a:pt x="2174" y="323"/>
                  </a:lnTo>
                  <a:lnTo>
                    <a:pt x="2174" y="323"/>
                  </a:lnTo>
                  <a:lnTo>
                    <a:pt x="2199" y="315"/>
                  </a:lnTo>
                  <a:lnTo>
                    <a:pt x="2224" y="310"/>
                  </a:lnTo>
                  <a:lnTo>
                    <a:pt x="2249" y="304"/>
                  </a:lnTo>
                  <a:lnTo>
                    <a:pt x="2275" y="301"/>
                  </a:lnTo>
                  <a:lnTo>
                    <a:pt x="2301" y="298"/>
                  </a:lnTo>
                  <a:lnTo>
                    <a:pt x="2327" y="296"/>
                  </a:lnTo>
                  <a:lnTo>
                    <a:pt x="2354" y="296"/>
                  </a:lnTo>
                  <a:lnTo>
                    <a:pt x="2379" y="296"/>
                  </a:lnTo>
                  <a:lnTo>
                    <a:pt x="2379" y="296"/>
                  </a:lnTo>
                  <a:lnTo>
                    <a:pt x="2534" y="320"/>
                  </a:lnTo>
                  <a:lnTo>
                    <a:pt x="2534" y="320"/>
                  </a:lnTo>
                  <a:lnTo>
                    <a:pt x="2574" y="332"/>
                  </a:lnTo>
                  <a:lnTo>
                    <a:pt x="2611" y="348"/>
                  </a:lnTo>
                  <a:lnTo>
                    <a:pt x="2648" y="365"/>
                  </a:lnTo>
                  <a:lnTo>
                    <a:pt x="2681" y="384"/>
                  </a:lnTo>
                  <a:lnTo>
                    <a:pt x="2715" y="405"/>
                  </a:lnTo>
                  <a:lnTo>
                    <a:pt x="2747" y="429"/>
                  </a:lnTo>
                  <a:lnTo>
                    <a:pt x="2778" y="454"/>
                  </a:lnTo>
                  <a:lnTo>
                    <a:pt x="2807" y="483"/>
                  </a:lnTo>
                  <a:lnTo>
                    <a:pt x="2807" y="483"/>
                  </a:lnTo>
                  <a:lnTo>
                    <a:pt x="2826" y="504"/>
                  </a:lnTo>
                  <a:lnTo>
                    <a:pt x="2845" y="527"/>
                  </a:lnTo>
                  <a:lnTo>
                    <a:pt x="2863" y="551"/>
                  </a:lnTo>
                  <a:lnTo>
                    <a:pt x="2880" y="574"/>
                  </a:lnTo>
                  <a:lnTo>
                    <a:pt x="2894" y="599"/>
                  </a:lnTo>
                  <a:lnTo>
                    <a:pt x="2908" y="625"/>
                  </a:lnTo>
                  <a:lnTo>
                    <a:pt x="2921" y="651"/>
                  </a:lnTo>
                  <a:lnTo>
                    <a:pt x="2931" y="678"/>
                  </a:lnTo>
                  <a:lnTo>
                    <a:pt x="2941" y="705"/>
                  </a:lnTo>
                  <a:lnTo>
                    <a:pt x="2950" y="733"/>
                  </a:lnTo>
                  <a:lnTo>
                    <a:pt x="2957" y="761"/>
                  </a:lnTo>
                  <a:lnTo>
                    <a:pt x="2963" y="789"/>
                  </a:lnTo>
                  <a:lnTo>
                    <a:pt x="2967" y="818"/>
                  </a:lnTo>
                  <a:lnTo>
                    <a:pt x="2970" y="846"/>
                  </a:lnTo>
                  <a:lnTo>
                    <a:pt x="2971" y="876"/>
                  </a:lnTo>
                  <a:lnTo>
                    <a:pt x="2971" y="905"/>
                  </a:lnTo>
                  <a:lnTo>
                    <a:pt x="2971" y="905"/>
                  </a:lnTo>
                  <a:lnTo>
                    <a:pt x="2968" y="934"/>
                  </a:lnTo>
                  <a:lnTo>
                    <a:pt x="2965" y="963"/>
                  </a:lnTo>
                  <a:lnTo>
                    <a:pt x="2961" y="992"/>
                  </a:lnTo>
                  <a:lnTo>
                    <a:pt x="2954" y="1021"/>
                  </a:lnTo>
                  <a:lnTo>
                    <a:pt x="2946" y="1050"/>
                  </a:lnTo>
                  <a:lnTo>
                    <a:pt x="2937" y="1077"/>
                  </a:lnTo>
                  <a:lnTo>
                    <a:pt x="2927" y="1105"/>
                  </a:lnTo>
                  <a:lnTo>
                    <a:pt x="2915" y="1131"/>
                  </a:lnTo>
                  <a:lnTo>
                    <a:pt x="2915" y="1131"/>
                  </a:lnTo>
                  <a:lnTo>
                    <a:pt x="2938" y="1142"/>
                  </a:lnTo>
                  <a:lnTo>
                    <a:pt x="2962" y="1155"/>
                  </a:lnTo>
                  <a:lnTo>
                    <a:pt x="2985" y="1169"/>
                  </a:lnTo>
                  <a:lnTo>
                    <a:pt x="3007" y="1183"/>
                  </a:lnTo>
                  <a:lnTo>
                    <a:pt x="3029" y="1200"/>
                  </a:lnTo>
                  <a:lnTo>
                    <a:pt x="3049" y="1217"/>
                  </a:lnTo>
                  <a:lnTo>
                    <a:pt x="3069" y="1234"/>
                  </a:lnTo>
                  <a:lnTo>
                    <a:pt x="3088" y="1254"/>
                  </a:lnTo>
                  <a:lnTo>
                    <a:pt x="3088" y="1254"/>
                  </a:lnTo>
                  <a:lnTo>
                    <a:pt x="3108" y="1274"/>
                  </a:lnTo>
                  <a:lnTo>
                    <a:pt x="3125" y="1296"/>
                  </a:lnTo>
                  <a:lnTo>
                    <a:pt x="3142" y="1317"/>
                  </a:lnTo>
                  <a:lnTo>
                    <a:pt x="3157" y="1340"/>
                  </a:lnTo>
                  <a:lnTo>
                    <a:pt x="3171" y="1364"/>
                  </a:lnTo>
                  <a:lnTo>
                    <a:pt x="3185" y="1388"/>
                  </a:lnTo>
                  <a:lnTo>
                    <a:pt x="3196" y="1412"/>
                  </a:lnTo>
                  <a:lnTo>
                    <a:pt x="3207" y="1437"/>
                  </a:lnTo>
                  <a:lnTo>
                    <a:pt x="3216" y="1463"/>
                  </a:lnTo>
                  <a:lnTo>
                    <a:pt x="3224" y="1489"/>
                  </a:lnTo>
                  <a:lnTo>
                    <a:pt x="3231" y="1516"/>
                  </a:lnTo>
                  <a:lnTo>
                    <a:pt x="3235" y="1542"/>
                  </a:lnTo>
                  <a:lnTo>
                    <a:pt x="3240" y="1569"/>
                  </a:lnTo>
                  <a:lnTo>
                    <a:pt x="3242" y="1596"/>
                  </a:lnTo>
                  <a:lnTo>
                    <a:pt x="3243" y="1624"/>
                  </a:lnTo>
                  <a:lnTo>
                    <a:pt x="3243" y="1651"/>
                  </a:lnTo>
                  <a:lnTo>
                    <a:pt x="3243" y="1651"/>
                  </a:lnTo>
                  <a:lnTo>
                    <a:pt x="3241" y="1678"/>
                  </a:lnTo>
                  <a:lnTo>
                    <a:pt x="3239" y="1705"/>
                  </a:lnTo>
                  <a:lnTo>
                    <a:pt x="3234" y="1732"/>
                  </a:lnTo>
                  <a:lnTo>
                    <a:pt x="3228" y="1759"/>
                  </a:lnTo>
                  <a:lnTo>
                    <a:pt x="3221" y="1785"/>
                  </a:lnTo>
                  <a:lnTo>
                    <a:pt x="3212" y="1811"/>
                  </a:lnTo>
                  <a:lnTo>
                    <a:pt x="3203" y="1837"/>
                  </a:lnTo>
                  <a:lnTo>
                    <a:pt x="3192" y="1862"/>
                  </a:lnTo>
                  <a:lnTo>
                    <a:pt x="3179" y="1885"/>
                  </a:lnTo>
                  <a:lnTo>
                    <a:pt x="3166" y="1909"/>
                  </a:lnTo>
                  <a:lnTo>
                    <a:pt x="3151" y="1933"/>
                  </a:lnTo>
                  <a:lnTo>
                    <a:pt x="3136" y="1956"/>
                  </a:lnTo>
                  <a:lnTo>
                    <a:pt x="3118" y="1977"/>
                  </a:lnTo>
                  <a:lnTo>
                    <a:pt x="3100" y="1998"/>
                  </a:lnTo>
                  <a:lnTo>
                    <a:pt x="3081" y="2018"/>
                  </a:lnTo>
                  <a:lnTo>
                    <a:pt x="3060" y="2038"/>
                  </a:lnTo>
                  <a:lnTo>
                    <a:pt x="3060" y="2038"/>
                  </a:lnTo>
                  <a:lnTo>
                    <a:pt x="2935" y="2123"/>
                  </a:lnTo>
                  <a:lnTo>
                    <a:pt x="2935" y="2123"/>
                  </a:lnTo>
                  <a:lnTo>
                    <a:pt x="2900" y="2139"/>
                  </a:lnTo>
                  <a:lnTo>
                    <a:pt x="2865" y="2152"/>
                  </a:lnTo>
                  <a:lnTo>
                    <a:pt x="2830" y="2164"/>
                  </a:lnTo>
                  <a:lnTo>
                    <a:pt x="2795" y="2173"/>
                  </a:lnTo>
                  <a:lnTo>
                    <a:pt x="2759" y="2179"/>
                  </a:lnTo>
                  <a:lnTo>
                    <a:pt x="2723" y="2183"/>
                  </a:lnTo>
                  <a:lnTo>
                    <a:pt x="2685" y="2186"/>
                  </a:lnTo>
                  <a:lnTo>
                    <a:pt x="2648" y="2186"/>
                  </a:lnTo>
                  <a:lnTo>
                    <a:pt x="2648" y="2186"/>
                  </a:lnTo>
                  <a:lnTo>
                    <a:pt x="2612" y="2180"/>
                  </a:lnTo>
                  <a:lnTo>
                    <a:pt x="2612" y="2180"/>
                  </a:lnTo>
                  <a:lnTo>
                    <a:pt x="2608" y="2208"/>
                  </a:lnTo>
                  <a:lnTo>
                    <a:pt x="2604" y="2236"/>
                  </a:lnTo>
                  <a:lnTo>
                    <a:pt x="2597" y="2263"/>
                  </a:lnTo>
                  <a:lnTo>
                    <a:pt x="2589" y="2290"/>
                  </a:lnTo>
                  <a:lnTo>
                    <a:pt x="2581" y="2317"/>
                  </a:lnTo>
                  <a:lnTo>
                    <a:pt x="2571" y="2344"/>
                  </a:lnTo>
                  <a:lnTo>
                    <a:pt x="2560" y="2370"/>
                  </a:lnTo>
                  <a:lnTo>
                    <a:pt x="2548" y="2395"/>
                  </a:lnTo>
                  <a:lnTo>
                    <a:pt x="2534" y="2420"/>
                  </a:lnTo>
                  <a:lnTo>
                    <a:pt x="2520" y="2445"/>
                  </a:lnTo>
                  <a:lnTo>
                    <a:pt x="2504" y="2468"/>
                  </a:lnTo>
                  <a:lnTo>
                    <a:pt x="2487" y="2491"/>
                  </a:lnTo>
                  <a:lnTo>
                    <a:pt x="2469" y="2514"/>
                  </a:lnTo>
                  <a:lnTo>
                    <a:pt x="2450" y="2535"/>
                  </a:lnTo>
                  <a:lnTo>
                    <a:pt x="2430" y="2556"/>
                  </a:lnTo>
                  <a:lnTo>
                    <a:pt x="2409" y="2575"/>
                  </a:lnTo>
                  <a:lnTo>
                    <a:pt x="2409" y="2575"/>
                  </a:lnTo>
                  <a:lnTo>
                    <a:pt x="2266" y="2673"/>
                  </a:lnTo>
                  <a:lnTo>
                    <a:pt x="2266" y="2673"/>
                  </a:lnTo>
                  <a:lnTo>
                    <a:pt x="2227" y="2691"/>
                  </a:lnTo>
                  <a:lnTo>
                    <a:pt x="2189" y="2706"/>
                  </a:lnTo>
                  <a:lnTo>
                    <a:pt x="2148" y="2718"/>
                  </a:lnTo>
                  <a:lnTo>
                    <a:pt x="2128" y="2723"/>
                  </a:lnTo>
                  <a:lnTo>
                    <a:pt x="2108" y="2729"/>
                  </a:lnTo>
                  <a:lnTo>
                    <a:pt x="2088" y="2733"/>
                  </a:lnTo>
                  <a:lnTo>
                    <a:pt x="2068" y="2736"/>
                  </a:lnTo>
                  <a:lnTo>
                    <a:pt x="2026" y="2742"/>
                  </a:lnTo>
                  <a:lnTo>
                    <a:pt x="1983" y="2744"/>
                  </a:lnTo>
                  <a:lnTo>
                    <a:pt x="1941" y="2744"/>
                  </a:lnTo>
                  <a:lnTo>
                    <a:pt x="1941" y="2744"/>
                  </a:lnTo>
                  <a:lnTo>
                    <a:pt x="1777" y="2718"/>
                  </a:lnTo>
                  <a:lnTo>
                    <a:pt x="1777" y="2718"/>
                  </a:lnTo>
                  <a:lnTo>
                    <a:pt x="1747" y="2708"/>
                  </a:lnTo>
                  <a:lnTo>
                    <a:pt x="1718" y="2697"/>
                  </a:lnTo>
                  <a:lnTo>
                    <a:pt x="1688" y="2686"/>
                  </a:lnTo>
                  <a:lnTo>
                    <a:pt x="1660" y="2671"/>
                  </a:lnTo>
                  <a:lnTo>
                    <a:pt x="1633" y="2657"/>
                  </a:lnTo>
                  <a:lnTo>
                    <a:pt x="1608" y="2641"/>
                  </a:lnTo>
                  <a:lnTo>
                    <a:pt x="1582" y="2625"/>
                  </a:lnTo>
                  <a:lnTo>
                    <a:pt x="1557" y="2607"/>
                  </a:lnTo>
                  <a:lnTo>
                    <a:pt x="1557" y="2607"/>
                  </a:lnTo>
                  <a:lnTo>
                    <a:pt x="1543" y="2629"/>
                  </a:lnTo>
                  <a:lnTo>
                    <a:pt x="1522" y="2657"/>
                  </a:lnTo>
                  <a:lnTo>
                    <a:pt x="1498" y="2689"/>
                  </a:lnTo>
                  <a:lnTo>
                    <a:pt x="1469" y="2723"/>
                  </a:lnTo>
                  <a:lnTo>
                    <a:pt x="1433" y="2760"/>
                  </a:lnTo>
                  <a:lnTo>
                    <a:pt x="1414" y="2779"/>
                  </a:lnTo>
                  <a:lnTo>
                    <a:pt x="1392" y="2799"/>
                  </a:lnTo>
                  <a:lnTo>
                    <a:pt x="1370" y="2818"/>
                  </a:lnTo>
                  <a:lnTo>
                    <a:pt x="1346" y="2839"/>
                  </a:lnTo>
                  <a:lnTo>
                    <a:pt x="1322" y="2858"/>
                  </a:lnTo>
                  <a:lnTo>
                    <a:pt x="1295" y="2879"/>
                  </a:lnTo>
                  <a:lnTo>
                    <a:pt x="1267" y="2898"/>
                  </a:lnTo>
                  <a:lnTo>
                    <a:pt x="1236" y="2918"/>
                  </a:lnTo>
                  <a:lnTo>
                    <a:pt x="1205" y="2937"/>
                  </a:lnTo>
                  <a:lnTo>
                    <a:pt x="1172" y="2957"/>
                  </a:lnTo>
                  <a:lnTo>
                    <a:pt x="1138" y="2975"/>
                  </a:lnTo>
                  <a:lnTo>
                    <a:pt x="1102" y="2993"/>
                  </a:lnTo>
                  <a:lnTo>
                    <a:pt x="1064" y="3011"/>
                  </a:lnTo>
                  <a:lnTo>
                    <a:pt x="1023" y="3027"/>
                  </a:lnTo>
                  <a:lnTo>
                    <a:pt x="982" y="3043"/>
                  </a:lnTo>
                  <a:lnTo>
                    <a:pt x="939" y="3057"/>
                  </a:lnTo>
                  <a:lnTo>
                    <a:pt x="894" y="3071"/>
                  </a:lnTo>
                  <a:lnTo>
                    <a:pt x="847" y="3084"/>
                  </a:lnTo>
                  <a:lnTo>
                    <a:pt x="799" y="3096"/>
                  </a:lnTo>
                  <a:lnTo>
                    <a:pt x="748" y="3106"/>
                  </a:lnTo>
                  <a:lnTo>
                    <a:pt x="696" y="3115"/>
                  </a:lnTo>
                  <a:lnTo>
                    <a:pt x="642" y="3123"/>
                  </a:lnTo>
                  <a:lnTo>
                    <a:pt x="642" y="3123"/>
                  </a:lnTo>
                  <a:lnTo>
                    <a:pt x="651" y="3116"/>
                  </a:lnTo>
                  <a:lnTo>
                    <a:pt x="678" y="3097"/>
                  </a:lnTo>
                  <a:lnTo>
                    <a:pt x="719" y="3066"/>
                  </a:lnTo>
                  <a:lnTo>
                    <a:pt x="744" y="3045"/>
                  </a:lnTo>
                  <a:lnTo>
                    <a:pt x="771" y="3022"/>
                  </a:lnTo>
                  <a:lnTo>
                    <a:pt x="800" y="2995"/>
                  </a:lnTo>
                  <a:lnTo>
                    <a:pt x="831" y="2967"/>
                  </a:lnTo>
                  <a:lnTo>
                    <a:pt x="863" y="2935"/>
                  </a:lnTo>
                  <a:lnTo>
                    <a:pt x="896" y="2900"/>
                  </a:lnTo>
                  <a:lnTo>
                    <a:pt x="929" y="2864"/>
                  </a:lnTo>
                  <a:lnTo>
                    <a:pt x="963" y="2824"/>
                  </a:lnTo>
                  <a:lnTo>
                    <a:pt x="995" y="2782"/>
                  </a:lnTo>
                  <a:lnTo>
                    <a:pt x="1028" y="2736"/>
                  </a:lnTo>
                  <a:lnTo>
                    <a:pt x="1028" y="2736"/>
                  </a:lnTo>
                  <a:lnTo>
                    <a:pt x="997" y="2733"/>
                  </a:lnTo>
                  <a:lnTo>
                    <a:pt x="967" y="2728"/>
                  </a:lnTo>
                  <a:lnTo>
                    <a:pt x="937" y="2720"/>
                  </a:lnTo>
                  <a:lnTo>
                    <a:pt x="908" y="2713"/>
                  </a:lnTo>
                  <a:lnTo>
                    <a:pt x="879" y="2703"/>
                  </a:lnTo>
                  <a:lnTo>
                    <a:pt x="850" y="2691"/>
                  </a:lnTo>
                  <a:lnTo>
                    <a:pt x="824" y="2679"/>
                  </a:lnTo>
                  <a:lnTo>
                    <a:pt x="797" y="2665"/>
                  </a:lnTo>
                  <a:lnTo>
                    <a:pt x="771" y="2650"/>
                  </a:lnTo>
                  <a:lnTo>
                    <a:pt x="746" y="2635"/>
                  </a:lnTo>
                  <a:lnTo>
                    <a:pt x="721" y="2618"/>
                  </a:lnTo>
                  <a:lnTo>
                    <a:pt x="698" y="2599"/>
                  </a:lnTo>
                  <a:lnTo>
                    <a:pt x="674" y="2580"/>
                  </a:lnTo>
                  <a:lnTo>
                    <a:pt x="653" y="2560"/>
                  </a:lnTo>
                  <a:lnTo>
                    <a:pt x="632" y="2539"/>
                  </a:lnTo>
                  <a:lnTo>
                    <a:pt x="612" y="2517"/>
                  </a:lnTo>
                  <a:lnTo>
                    <a:pt x="594" y="2494"/>
                  </a:lnTo>
                  <a:lnTo>
                    <a:pt x="576" y="2471"/>
                  </a:lnTo>
                  <a:lnTo>
                    <a:pt x="559" y="2446"/>
                  </a:lnTo>
                  <a:lnTo>
                    <a:pt x="543" y="2421"/>
                  </a:lnTo>
                  <a:lnTo>
                    <a:pt x="527" y="2396"/>
                  </a:lnTo>
                  <a:lnTo>
                    <a:pt x="515" y="2369"/>
                  </a:lnTo>
                  <a:lnTo>
                    <a:pt x="503" y="2342"/>
                  </a:lnTo>
                  <a:lnTo>
                    <a:pt x="491" y="2315"/>
                  </a:lnTo>
                  <a:lnTo>
                    <a:pt x="481" y="2287"/>
                  </a:lnTo>
                  <a:lnTo>
                    <a:pt x="474" y="2259"/>
                  </a:lnTo>
                  <a:lnTo>
                    <a:pt x="467" y="2231"/>
                  </a:lnTo>
                  <a:lnTo>
                    <a:pt x="461" y="2202"/>
                  </a:lnTo>
                  <a:lnTo>
                    <a:pt x="457" y="2173"/>
                  </a:lnTo>
                  <a:lnTo>
                    <a:pt x="453" y="2143"/>
                  </a:lnTo>
                  <a:lnTo>
                    <a:pt x="452" y="2114"/>
                  </a:lnTo>
                  <a:lnTo>
                    <a:pt x="453" y="2084"/>
                  </a:lnTo>
                  <a:lnTo>
                    <a:pt x="453" y="2084"/>
                  </a:lnTo>
                  <a:lnTo>
                    <a:pt x="453" y="2078"/>
                  </a:lnTo>
                  <a:lnTo>
                    <a:pt x="453" y="2078"/>
                  </a:lnTo>
                  <a:lnTo>
                    <a:pt x="414" y="2064"/>
                  </a:lnTo>
                  <a:lnTo>
                    <a:pt x="377" y="2047"/>
                  </a:lnTo>
                  <a:lnTo>
                    <a:pt x="340" y="2030"/>
                  </a:lnTo>
                  <a:lnTo>
                    <a:pt x="305" y="2010"/>
                  </a:lnTo>
                  <a:lnTo>
                    <a:pt x="272" y="1987"/>
                  </a:lnTo>
                  <a:lnTo>
                    <a:pt x="239" y="1963"/>
                  </a:lnTo>
                  <a:lnTo>
                    <a:pt x="209" y="1936"/>
                  </a:lnTo>
                  <a:lnTo>
                    <a:pt x="179" y="1907"/>
                  </a:lnTo>
                  <a:lnTo>
                    <a:pt x="179" y="1907"/>
                  </a:lnTo>
                  <a:lnTo>
                    <a:pt x="157" y="1884"/>
                  </a:lnTo>
                  <a:lnTo>
                    <a:pt x="137" y="1859"/>
                  </a:lnTo>
                  <a:lnTo>
                    <a:pt x="118" y="1834"/>
                  </a:lnTo>
                  <a:lnTo>
                    <a:pt x="100" y="1808"/>
                  </a:lnTo>
                  <a:lnTo>
                    <a:pt x="83" y="1781"/>
                  </a:lnTo>
                  <a:lnTo>
                    <a:pt x="69" y="1753"/>
                  </a:lnTo>
                  <a:lnTo>
                    <a:pt x="55" y="1724"/>
                  </a:lnTo>
                  <a:lnTo>
                    <a:pt x="43" y="1695"/>
                  </a:lnTo>
                  <a:lnTo>
                    <a:pt x="32" y="1666"/>
                  </a:lnTo>
                  <a:lnTo>
                    <a:pt x="23" y="1636"/>
                  </a:lnTo>
                  <a:lnTo>
                    <a:pt x="15" y="1606"/>
                  </a:lnTo>
                  <a:lnTo>
                    <a:pt x="9" y="1574"/>
                  </a:lnTo>
                  <a:lnTo>
                    <a:pt x="5" y="1543"/>
                  </a:lnTo>
                  <a:lnTo>
                    <a:pt x="1" y="1512"/>
                  </a:lnTo>
                  <a:lnTo>
                    <a:pt x="0" y="1480"/>
                  </a:lnTo>
                  <a:lnTo>
                    <a:pt x="1" y="1449"/>
                  </a:lnTo>
                  <a:lnTo>
                    <a:pt x="1" y="1449"/>
                  </a:lnTo>
                  <a:close/>
                  <a:moveTo>
                    <a:pt x="1504" y="2114"/>
                  </a:moveTo>
                  <a:lnTo>
                    <a:pt x="1504" y="2114"/>
                  </a:lnTo>
                  <a:lnTo>
                    <a:pt x="1518" y="2115"/>
                  </a:lnTo>
                  <a:lnTo>
                    <a:pt x="1533" y="2115"/>
                  </a:lnTo>
                  <a:lnTo>
                    <a:pt x="1546" y="2114"/>
                  </a:lnTo>
                  <a:lnTo>
                    <a:pt x="1559" y="2112"/>
                  </a:lnTo>
                  <a:lnTo>
                    <a:pt x="1573" y="2108"/>
                  </a:lnTo>
                  <a:lnTo>
                    <a:pt x="1585" y="2103"/>
                  </a:lnTo>
                  <a:lnTo>
                    <a:pt x="1596" y="2097"/>
                  </a:lnTo>
                  <a:lnTo>
                    <a:pt x="1608" y="2089"/>
                  </a:lnTo>
                  <a:lnTo>
                    <a:pt x="1619" y="2082"/>
                  </a:lnTo>
                  <a:lnTo>
                    <a:pt x="1628" y="2073"/>
                  </a:lnTo>
                  <a:lnTo>
                    <a:pt x="1637" y="2062"/>
                  </a:lnTo>
                  <a:lnTo>
                    <a:pt x="1645" y="2053"/>
                  </a:lnTo>
                  <a:lnTo>
                    <a:pt x="1651" y="2041"/>
                  </a:lnTo>
                  <a:lnTo>
                    <a:pt x="1656" y="2029"/>
                  </a:lnTo>
                  <a:lnTo>
                    <a:pt x="1660" y="2016"/>
                  </a:lnTo>
                  <a:lnTo>
                    <a:pt x="1664" y="2003"/>
                  </a:lnTo>
                  <a:lnTo>
                    <a:pt x="1664" y="2003"/>
                  </a:lnTo>
                  <a:lnTo>
                    <a:pt x="1665" y="1990"/>
                  </a:lnTo>
                  <a:lnTo>
                    <a:pt x="1666" y="1976"/>
                  </a:lnTo>
                  <a:lnTo>
                    <a:pt x="1665" y="1963"/>
                  </a:lnTo>
                  <a:lnTo>
                    <a:pt x="1662" y="1950"/>
                  </a:lnTo>
                  <a:lnTo>
                    <a:pt x="1658" y="1937"/>
                  </a:lnTo>
                  <a:lnTo>
                    <a:pt x="1654" y="1925"/>
                  </a:lnTo>
                  <a:lnTo>
                    <a:pt x="1647" y="1914"/>
                  </a:lnTo>
                  <a:lnTo>
                    <a:pt x="1640" y="1903"/>
                  </a:lnTo>
                  <a:lnTo>
                    <a:pt x="1632" y="1893"/>
                  </a:lnTo>
                  <a:lnTo>
                    <a:pt x="1623" y="1883"/>
                  </a:lnTo>
                  <a:lnTo>
                    <a:pt x="1613" y="1875"/>
                  </a:lnTo>
                  <a:lnTo>
                    <a:pt x="1602" y="1867"/>
                  </a:lnTo>
                  <a:lnTo>
                    <a:pt x="1590" y="1861"/>
                  </a:lnTo>
                  <a:lnTo>
                    <a:pt x="1577" y="1855"/>
                  </a:lnTo>
                  <a:lnTo>
                    <a:pt x="1565" y="1851"/>
                  </a:lnTo>
                  <a:lnTo>
                    <a:pt x="1550" y="1849"/>
                  </a:lnTo>
                  <a:lnTo>
                    <a:pt x="1550" y="1849"/>
                  </a:lnTo>
                  <a:lnTo>
                    <a:pt x="1537" y="1846"/>
                  </a:lnTo>
                  <a:lnTo>
                    <a:pt x="1522" y="1846"/>
                  </a:lnTo>
                  <a:lnTo>
                    <a:pt x="1509" y="1848"/>
                  </a:lnTo>
                  <a:lnTo>
                    <a:pt x="1495" y="1850"/>
                  </a:lnTo>
                  <a:lnTo>
                    <a:pt x="1482" y="1854"/>
                  </a:lnTo>
                  <a:lnTo>
                    <a:pt x="1470" y="1858"/>
                  </a:lnTo>
                  <a:lnTo>
                    <a:pt x="1458" y="1865"/>
                  </a:lnTo>
                  <a:lnTo>
                    <a:pt x="1446" y="1871"/>
                  </a:lnTo>
                  <a:lnTo>
                    <a:pt x="1436" y="1880"/>
                  </a:lnTo>
                  <a:lnTo>
                    <a:pt x="1426" y="1889"/>
                  </a:lnTo>
                  <a:lnTo>
                    <a:pt x="1417" y="1898"/>
                  </a:lnTo>
                  <a:lnTo>
                    <a:pt x="1409" y="1909"/>
                  </a:lnTo>
                  <a:lnTo>
                    <a:pt x="1402" y="1920"/>
                  </a:lnTo>
                  <a:lnTo>
                    <a:pt x="1397" y="1933"/>
                  </a:lnTo>
                  <a:lnTo>
                    <a:pt x="1392" y="1945"/>
                  </a:lnTo>
                  <a:lnTo>
                    <a:pt x="1389" y="1959"/>
                  </a:lnTo>
                  <a:lnTo>
                    <a:pt x="1389" y="1959"/>
                  </a:lnTo>
                  <a:lnTo>
                    <a:pt x="1388" y="1972"/>
                  </a:lnTo>
                  <a:lnTo>
                    <a:pt x="1388" y="1985"/>
                  </a:lnTo>
                  <a:lnTo>
                    <a:pt x="1389" y="1998"/>
                  </a:lnTo>
                  <a:lnTo>
                    <a:pt x="1391" y="2011"/>
                  </a:lnTo>
                  <a:lnTo>
                    <a:pt x="1395" y="2024"/>
                  </a:lnTo>
                  <a:lnTo>
                    <a:pt x="1400" y="2035"/>
                  </a:lnTo>
                  <a:lnTo>
                    <a:pt x="1406" y="2047"/>
                  </a:lnTo>
                  <a:lnTo>
                    <a:pt x="1414" y="2058"/>
                  </a:lnTo>
                  <a:lnTo>
                    <a:pt x="1421" y="2069"/>
                  </a:lnTo>
                  <a:lnTo>
                    <a:pt x="1430" y="2078"/>
                  </a:lnTo>
                  <a:lnTo>
                    <a:pt x="1441" y="2086"/>
                  </a:lnTo>
                  <a:lnTo>
                    <a:pt x="1452" y="2095"/>
                  </a:lnTo>
                  <a:lnTo>
                    <a:pt x="1464" y="2101"/>
                  </a:lnTo>
                  <a:lnTo>
                    <a:pt x="1476" y="2107"/>
                  </a:lnTo>
                  <a:lnTo>
                    <a:pt x="1490" y="2111"/>
                  </a:lnTo>
                  <a:lnTo>
                    <a:pt x="1504" y="2114"/>
                  </a:lnTo>
                  <a:lnTo>
                    <a:pt x="1504" y="2114"/>
                  </a:lnTo>
                  <a:close/>
                  <a:moveTo>
                    <a:pt x="1418" y="1409"/>
                  </a:moveTo>
                  <a:lnTo>
                    <a:pt x="1418" y="1409"/>
                  </a:lnTo>
                  <a:lnTo>
                    <a:pt x="1433" y="1425"/>
                  </a:lnTo>
                  <a:lnTo>
                    <a:pt x="1445" y="1442"/>
                  </a:lnTo>
                  <a:lnTo>
                    <a:pt x="1456" y="1457"/>
                  </a:lnTo>
                  <a:lnTo>
                    <a:pt x="1465" y="1471"/>
                  </a:lnTo>
                  <a:lnTo>
                    <a:pt x="1473" y="1485"/>
                  </a:lnTo>
                  <a:lnTo>
                    <a:pt x="1479" y="1499"/>
                  </a:lnTo>
                  <a:lnTo>
                    <a:pt x="1483" y="1512"/>
                  </a:lnTo>
                  <a:lnTo>
                    <a:pt x="1487" y="1526"/>
                  </a:lnTo>
                  <a:lnTo>
                    <a:pt x="1489" y="1539"/>
                  </a:lnTo>
                  <a:lnTo>
                    <a:pt x="1490" y="1552"/>
                  </a:lnTo>
                  <a:lnTo>
                    <a:pt x="1490" y="1566"/>
                  </a:lnTo>
                  <a:lnTo>
                    <a:pt x="1489" y="1580"/>
                  </a:lnTo>
                  <a:lnTo>
                    <a:pt x="1485" y="1609"/>
                  </a:lnTo>
                  <a:lnTo>
                    <a:pt x="1480" y="1641"/>
                  </a:lnTo>
                  <a:lnTo>
                    <a:pt x="1480" y="1641"/>
                  </a:lnTo>
                  <a:lnTo>
                    <a:pt x="1479" y="1654"/>
                  </a:lnTo>
                  <a:lnTo>
                    <a:pt x="1479" y="1661"/>
                  </a:lnTo>
                  <a:lnTo>
                    <a:pt x="1480" y="1667"/>
                  </a:lnTo>
                  <a:lnTo>
                    <a:pt x="1482" y="1674"/>
                  </a:lnTo>
                  <a:lnTo>
                    <a:pt x="1484" y="1680"/>
                  </a:lnTo>
                  <a:lnTo>
                    <a:pt x="1488" y="1686"/>
                  </a:lnTo>
                  <a:lnTo>
                    <a:pt x="1492" y="1692"/>
                  </a:lnTo>
                  <a:lnTo>
                    <a:pt x="1498" y="1699"/>
                  </a:lnTo>
                  <a:lnTo>
                    <a:pt x="1503" y="1704"/>
                  </a:lnTo>
                  <a:lnTo>
                    <a:pt x="1511" y="1709"/>
                  </a:lnTo>
                  <a:lnTo>
                    <a:pt x="1521" y="1714"/>
                  </a:lnTo>
                  <a:lnTo>
                    <a:pt x="1531" y="1719"/>
                  </a:lnTo>
                  <a:lnTo>
                    <a:pt x="1544" y="1722"/>
                  </a:lnTo>
                  <a:lnTo>
                    <a:pt x="1558" y="1727"/>
                  </a:lnTo>
                  <a:lnTo>
                    <a:pt x="1574" y="1729"/>
                  </a:lnTo>
                  <a:lnTo>
                    <a:pt x="1574" y="1729"/>
                  </a:lnTo>
                  <a:lnTo>
                    <a:pt x="1586" y="1731"/>
                  </a:lnTo>
                  <a:lnTo>
                    <a:pt x="1599" y="1732"/>
                  </a:lnTo>
                  <a:lnTo>
                    <a:pt x="1610" y="1732"/>
                  </a:lnTo>
                  <a:lnTo>
                    <a:pt x="1621" y="1731"/>
                  </a:lnTo>
                  <a:lnTo>
                    <a:pt x="1630" y="1730"/>
                  </a:lnTo>
                  <a:lnTo>
                    <a:pt x="1639" y="1727"/>
                  </a:lnTo>
                  <a:lnTo>
                    <a:pt x="1647" y="1722"/>
                  </a:lnTo>
                  <a:lnTo>
                    <a:pt x="1655" y="1718"/>
                  </a:lnTo>
                  <a:lnTo>
                    <a:pt x="1662" y="1711"/>
                  </a:lnTo>
                  <a:lnTo>
                    <a:pt x="1667" y="1704"/>
                  </a:lnTo>
                  <a:lnTo>
                    <a:pt x="1673" y="1695"/>
                  </a:lnTo>
                  <a:lnTo>
                    <a:pt x="1677" y="1684"/>
                  </a:lnTo>
                  <a:lnTo>
                    <a:pt x="1682" y="1674"/>
                  </a:lnTo>
                  <a:lnTo>
                    <a:pt x="1686" y="1661"/>
                  </a:lnTo>
                  <a:lnTo>
                    <a:pt x="1690" y="1646"/>
                  </a:lnTo>
                  <a:lnTo>
                    <a:pt x="1693" y="1629"/>
                  </a:lnTo>
                  <a:lnTo>
                    <a:pt x="1693" y="1629"/>
                  </a:lnTo>
                  <a:lnTo>
                    <a:pt x="1696" y="1602"/>
                  </a:lnTo>
                  <a:lnTo>
                    <a:pt x="1699" y="1578"/>
                  </a:lnTo>
                  <a:lnTo>
                    <a:pt x="1700" y="1553"/>
                  </a:lnTo>
                  <a:lnTo>
                    <a:pt x="1699" y="1530"/>
                  </a:lnTo>
                  <a:lnTo>
                    <a:pt x="1696" y="1508"/>
                  </a:lnTo>
                  <a:lnTo>
                    <a:pt x="1692" y="1489"/>
                  </a:lnTo>
                  <a:lnTo>
                    <a:pt x="1687" y="1470"/>
                  </a:lnTo>
                  <a:lnTo>
                    <a:pt x="1682" y="1452"/>
                  </a:lnTo>
                  <a:lnTo>
                    <a:pt x="1675" y="1436"/>
                  </a:lnTo>
                  <a:lnTo>
                    <a:pt x="1668" y="1421"/>
                  </a:lnTo>
                  <a:lnTo>
                    <a:pt x="1660" y="1406"/>
                  </a:lnTo>
                  <a:lnTo>
                    <a:pt x="1653" y="1393"/>
                  </a:lnTo>
                  <a:lnTo>
                    <a:pt x="1644" y="1380"/>
                  </a:lnTo>
                  <a:lnTo>
                    <a:pt x="1636" y="1368"/>
                  </a:lnTo>
                  <a:lnTo>
                    <a:pt x="1619" y="1348"/>
                  </a:lnTo>
                  <a:lnTo>
                    <a:pt x="1619" y="1348"/>
                  </a:lnTo>
                  <a:lnTo>
                    <a:pt x="1598" y="1325"/>
                  </a:lnTo>
                  <a:lnTo>
                    <a:pt x="1575" y="1302"/>
                  </a:lnTo>
                  <a:lnTo>
                    <a:pt x="1553" y="1277"/>
                  </a:lnTo>
                  <a:lnTo>
                    <a:pt x="1541" y="1263"/>
                  </a:lnTo>
                  <a:lnTo>
                    <a:pt x="1530" y="1250"/>
                  </a:lnTo>
                  <a:lnTo>
                    <a:pt x="1521" y="1236"/>
                  </a:lnTo>
                  <a:lnTo>
                    <a:pt x="1512" y="1222"/>
                  </a:lnTo>
                  <a:lnTo>
                    <a:pt x="1504" y="1207"/>
                  </a:lnTo>
                  <a:lnTo>
                    <a:pt x="1499" y="1192"/>
                  </a:lnTo>
                  <a:lnTo>
                    <a:pt x="1494" y="1177"/>
                  </a:lnTo>
                  <a:lnTo>
                    <a:pt x="1492" y="1161"/>
                  </a:lnTo>
                  <a:lnTo>
                    <a:pt x="1491" y="1143"/>
                  </a:lnTo>
                  <a:lnTo>
                    <a:pt x="1493" y="1126"/>
                  </a:lnTo>
                  <a:lnTo>
                    <a:pt x="1493" y="1126"/>
                  </a:lnTo>
                  <a:lnTo>
                    <a:pt x="1497" y="1112"/>
                  </a:lnTo>
                  <a:lnTo>
                    <a:pt x="1501" y="1099"/>
                  </a:lnTo>
                  <a:lnTo>
                    <a:pt x="1508" y="1087"/>
                  </a:lnTo>
                  <a:lnTo>
                    <a:pt x="1515" y="1077"/>
                  </a:lnTo>
                  <a:lnTo>
                    <a:pt x="1524" y="1068"/>
                  </a:lnTo>
                  <a:lnTo>
                    <a:pt x="1534" y="1059"/>
                  </a:lnTo>
                  <a:lnTo>
                    <a:pt x="1544" y="1052"/>
                  </a:lnTo>
                  <a:lnTo>
                    <a:pt x="1556" y="1046"/>
                  </a:lnTo>
                  <a:lnTo>
                    <a:pt x="1568" y="1041"/>
                  </a:lnTo>
                  <a:lnTo>
                    <a:pt x="1582" y="1037"/>
                  </a:lnTo>
                  <a:lnTo>
                    <a:pt x="1596" y="1034"/>
                  </a:lnTo>
                  <a:lnTo>
                    <a:pt x="1611" y="1032"/>
                  </a:lnTo>
                  <a:lnTo>
                    <a:pt x="1627" y="1032"/>
                  </a:lnTo>
                  <a:lnTo>
                    <a:pt x="1642" y="1032"/>
                  </a:lnTo>
                  <a:lnTo>
                    <a:pt x="1658" y="1033"/>
                  </a:lnTo>
                  <a:lnTo>
                    <a:pt x="1675" y="1035"/>
                  </a:lnTo>
                  <a:lnTo>
                    <a:pt x="1675" y="1035"/>
                  </a:lnTo>
                  <a:lnTo>
                    <a:pt x="1692" y="1039"/>
                  </a:lnTo>
                  <a:lnTo>
                    <a:pt x="1706" y="1042"/>
                  </a:lnTo>
                  <a:lnTo>
                    <a:pt x="1721" y="1046"/>
                  </a:lnTo>
                  <a:lnTo>
                    <a:pt x="1733" y="1051"/>
                  </a:lnTo>
                  <a:lnTo>
                    <a:pt x="1745" y="1056"/>
                  </a:lnTo>
                  <a:lnTo>
                    <a:pt x="1755" y="1061"/>
                  </a:lnTo>
                  <a:lnTo>
                    <a:pt x="1764" y="1067"/>
                  </a:lnTo>
                  <a:lnTo>
                    <a:pt x="1773" y="1073"/>
                  </a:lnTo>
                  <a:lnTo>
                    <a:pt x="1780" y="1079"/>
                  </a:lnTo>
                  <a:lnTo>
                    <a:pt x="1787" y="1085"/>
                  </a:lnTo>
                  <a:lnTo>
                    <a:pt x="1798" y="1099"/>
                  </a:lnTo>
                  <a:lnTo>
                    <a:pt x="1808" y="1113"/>
                  </a:lnTo>
                  <a:lnTo>
                    <a:pt x="1816" y="1127"/>
                  </a:lnTo>
                  <a:lnTo>
                    <a:pt x="1829" y="1154"/>
                  </a:lnTo>
                  <a:lnTo>
                    <a:pt x="1835" y="1167"/>
                  </a:lnTo>
                  <a:lnTo>
                    <a:pt x="1843" y="1178"/>
                  </a:lnTo>
                  <a:lnTo>
                    <a:pt x="1852" y="1189"/>
                  </a:lnTo>
                  <a:lnTo>
                    <a:pt x="1857" y="1193"/>
                  </a:lnTo>
                  <a:lnTo>
                    <a:pt x="1862" y="1196"/>
                  </a:lnTo>
                  <a:lnTo>
                    <a:pt x="1869" y="1201"/>
                  </a:lnTo>
                  <a:lnTo>
                    <a:pt x="1876" y="1204"/>
                  </a:lnTo>
                  <a:lnTo>
                    <a:pt x="1884" y="1206"/>
                  </a:lnTo>
                  <a:lnTo>
                    <a:pt x="1893" y="1207"/>
                  </a:lnTo>
                  <a:lnTo>
                    <a:pt x="1893" y="1207"/>
                  </a:lnTo>
                  <a:lnTo>
                    <a:pt x="1902" y="1208"/>
                  </a:lnTo>
                  <a:lnTo>
                    <a:pt x="1911" y="1209"/>
                  </a:lnTo>
                  <a:lnTo>
                    <a:pt x="1921" y="1209"/>
                  </a:lnTo>
                  <a:lnTo>
                    <a:pt x="1931" y="1208"/>
                  </a:lnTo>
                  <a:lnTo>
                    <a:pt x="1940" y="1206"/>
                  </a:lnTo>
                  <a:lnTo>
                    <a:pt x="1950" y="1203"/>
                  </a:lnTo>
                  <a:lnTo>
                    <a:pt x="1959" y="1200"/>
                  </a:lnTo>
                  <a:lnTo>
                    <a:pt x="1968" y="1195"/>
                  </a:lnTo>
                  <a:lnTo>
                    <a:pt x="1977" y="1190"/>
                  </a:lnTo>
                  <a:lnTo>
                    <a:pt x="1985" y="1184"/>
                  </a:lnTo>
                  <a:lnTo>
                    <a:pt x="1992" y="1177"/>
                  </a:lnTo>
                  <a:lnTo>
                    <a:pt x="1999" y="1169"/>
                  </a:lnTo>
                  <a:lnTo>
                    <a:pt x="2005" y="1160"/>
                  </a:lnTo>
                  <a:lnTo>
                    <a:pt x="2010" y="1150"/>
                  </a:lnTo>
                  <a:lnTo>
                    <a:pt x="2014" y="1139"/>
                  </a:lnTo>
                  <a:lnTo>
                    <a:pt x="2017" y="1127"/>
                  </a:lnTo>
                  <a:lnTo>
                    <a:pt x="2017" y="1127"/>
                  </a:lnTo>
                  <a:lnTo>
                    <a:pt x="2019" y="1109"/>
                  </a:lnTo>
                  <a:lnTo>
                    <a:pt x="2018" y="1089"/>
                  </a:lnTo>
                  <a:lnTo>
                    <a:pt x="2015" y="1069"/>
                  </a:lnTo>
                  <a:lnTo>
                    <a:pt x="2009" y="1047"/>
                  </a:lnTo>
                  <a:lnTo>
                    <a:pt x="2000" y="1027"/>
                  </a:lnTo>
                  <a:lnTo>
                    <a:pt x="1989" y="1005"/>
                  </a:lnTo>
                  <a:lnTo>
                    <a:pt x="1975" y="984"/>
                  </a:lnTo>
                  <a:lnTo>
                    <a:pt x="1967" y="973"/>
                  </a:lnTo>
                  <a:lnTo>
                    <a:pt x="1958" y="962"/>
                  </a:lnTo>
                  <a:lnTo>
                    <a:pt x="1948" y="951"/>
                  </a:lnTo>
                  <a:lnTo>
                    <a:pt x="1937" y="942"/>
                  </a:lnTo>
                  <a:lnTo>
                    <a:pt x="1926" y="932"/>
                  </a:lnTo>
                  <a:lnTo>
                    <a:pt x="1914" y="922"/>
                  </a:lnTo>
                  <a:lnTo>
                    <a:pt x="1902" y="912"/>
                  </a:lnTo>
                  <a:lnTo>
                    <a:pt x="1887" y="904"/>
                  </a:lnTo>
                  <a:lnTo>
                    <a:pt x="1872" y="895"/>
                  </a:lnTo>
                  <a:lnTo>
                    <a:pt x="1858" y="886"/>
                  </a:lnTo>
                  <a:lnTo>
                    <a:pt x="1841" y="879"/>
                  </a:lnTo>
                  <a:lnTo>
                    <a:pt x="1824" y="871"/>
                  </a:lnTo>
                  <a:lnTo>
                    <a:pt x="1806" y="864"/>
                  </a:lnTo>
                  <a:lnTo>
                    <a:pt x="1788" y="857"/>
                  </a:lnTo>
                  <a:lnTo>
                    <a:pt x="1768" y="852"/>
                  </a:lnTo>
                  <a:lnTo>
                    <a:pt x="1748" y="846"/>
                  </a:lnTo>
                  <a:lnTo>
                    <a:pt x="1727" y="842"/>
                  </a:lnTo>
                  <a:lnTo>
                    <a:pt x="1704" y="838"/>
                  </a:lnTo>
                  <a:lnTo>
                    <a:pt x="1704" y="838"/>
                  </a:lnTo>
                  <a:lnTo>
                    <a:pt x="1683" y="835"/>
                  </a:lnTo>
                  <a:lnTo>
                    <a:pt x="1662" y="832"/>
                  </a:lnTo>
                  <a:lnTo>
                    <a:pt x="1641" y="831"/>
                  </a:lnTo>
                  <a:lnTo>
                    <a:pt x="1621" y="830"/>
                  </a:lnTo>
                  <a:lnTo>
                    <a:pt x="1601" y="830"/>
                  </a:lnTo>
                  <a:lnTo>
                    <a:pt x="1582" y="830"/>
                  </a:lnTo>
                  <a:lnTo>
                    <a:pt x="1563" y="832"/>
                  </a:lnTo>
                  <a:lnTo>
                    <a:pt x="1544" y="834"/>
                  </a:lnTo>
                  <a:lnTo>
                    <a:pt x="1526" y="837"/>
                  </a:lnTo>
                  <a:lnTo>
                    <a:pt x="1508" y="840"/>
                  </a:lnTo>
                  <a:lnTo>
                    <a:pt x="1491" y="844"/>
                  </a:lnTo>
                  <a:lnTo>
                    <a:pt x="1474" y="849"/>
                  </a:lnTo>
                  <a:lnTo>
                    <a:pt x="1458" y="854"/>
                  </a:lnTo>
                  <a:lnTo>
                    <a:pt x="1443" y="861"/>
                  </a:lnTo>
                  <a:lnTo>
                    <a:pt x="1427" y="867"/>
                  </a:lnTo>
                  <a:lnTo>
                    <a:pt x="1412" y="875"/>
                  </a:lnTo>
                  <a:lnTo>
                    <a:pt x="1399" y="882"/>
                  </a:lnTo>
                  <a:lnTo>
                    <a:pt x="1386" y="891"/>
                  </a:lnTo>
                  <a:lnTo>
                    <a:pt x="1373" y="899"/>
                  </a:lnTo>
                  <a:lnTo>
                    <a:pt x="1361" y="909"/>
                  </a:lnTo>
                  <a:lnTo>
                    <a:pt x="1350" y="919"/>
                  </a:lnTo>
                  <a:lnTo>
                    <a:pt x="1338" y="930"/>
                  </a:lnTo>
                  <a:lnTo>
                    <a:pt x="1328" y="940"/>
                  </a:lnTo>
                  <a:lnTo>
                    <a:pt x="1319" y="952"/>
                  </a:lnTo>
                  <a:lnTo>
                    <a:pt x="1312" y="964"/>
                  </a:lnTo>
                  <a:lnTo>
                    <a:pt x="1303" y="976"/>
                  </a:lnTo>
                  <a:lnTo>
                    <a:pt x="1296" y="989"/>
                  </a:lnTo>
                  <a:lnTo>
                    <a:pt x="1290" y="1003"/>
                  </a:lnTo>
                  <a:lnTo>
                    <a:pt x="1285" y="1017"/>
                  </a:lnTo>
                  <a:lnTo>
                    <a:pt x="1279" y="1031"/>
                  </a:lnTo>
                  <a:lnTo>
                    <a:pt x="1276" y="1045"/>
                  </a:lnTo>
                  <a:lnTo>
                    <a:pt x="1272" y="1060"/>
                  </a:lnTo>
                  <a:lnTo>
                    <a:pt x="1272" y="1060"/>
                  </a:lnTo>
                  <a:lnTo>
                    <a:pt x="1270" y="1075"/>
                  </a:lnTo>
                  <a:lnTo>
                    <a:pt x="1269" y="1091"/>
                  </a:lnTo>
                  <a:lnTo>
                    <a:pt x="1268" y="1106"/>
                  </a:lnTo>
                  <a:lnTo>
                    <a:pt x="1269" y="1121"/>
                  </a:lnTo>
                  <a:lnTo>
                    <a:pt x="1270" y="1135"/>
                  </a:lnTo>
                  <a:lnTo>
                    <a:pt x="1271" y="1149"/>
                  </a:lnTo>
                  <a:lnTo>
                    <a:pt x="1277" y="1177"/>
                  </a:lnTo>
                  <a:lnTo>
                    <a:pt x="1285" y="1204"/>
                  </a:lnTo>
                  <a:lnTo>
                    <a:pt x="1295" y="1231"/>
                  </a:lnTo>
                  <a:lnTo>
                    <a:pt x="1306" y="1256"/>
                  </a:lnTo>
                  <a:lnTo>
                    <a:pt x="1318" y="1280"/>
                  </a:lnTo>
                  <a:lnTo>
                    <a:pt x="1332" y="1301"/>
                  </a:lnTo>
                  <a:lnTo>
                    <a:pt x="1345" y="1323"/>
                  </a:lnTo>
                  <a:lnTo>
                    <a:pt x="1360" y="1341"/>
                  </a:lnTo>
                  <a:lnTo>
                    <a:pt x="1373" y="1358"/>
                  </a:lnTo>
                  <a:lnTo>
                    <a:pt x="1398" y="1389"/>
                  </a:lnTo>
                  <a:lnTo>
                    <a:pt x="1418" y="1409"/>
                  </a:lnTo>
                  <a:lnTo>
                    <a:pt x="1418" y="1409"/>
                  </a:lnTo>
                  <a:close/>
                </a:path>
              </a:pathLst>
            </a:custGeom>
            <a:solidFill>
              <a:srgbClr val="8E44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33599"/>
            <a:ext cx="9144000" cy="1960563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4162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1747190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Basic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19"/>
            <a:ext cx="5944507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24688" y="1622425"/>
            <a:ext cx="4348162" cy="41397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15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2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2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3"/>
          <p:cNvSpPr txBox="1"/>
          <p:nvPr userDrawn="1"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Electric</a:t>
            </a:r>
            <a:r>
              <a:rPr lang="en-US" sz="2000" b="1" baseline="0" dirty="0">
                <a:solidFill>
                  <a:schemeClr val="bg1"/>
                </a:solidFill>
              </a:rPr>
              <a:t> Charges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ZvJKdBS-Z4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vJKdBS-Z4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package" Target="../embeddings/Document1.docx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package" Target="../embeddings/Document2.docx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2080937"/>
            <a:ext cx="12192000" cy="2696854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ELECTRIC CHARGES</a:t>
            </a:r>
            <a:endParaRPr lang="en-PH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303512"/>
            <a:ext cx="10553700" cy="8048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3" y="1447743"/>
            <a:ext cx="10322122" cy="49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FD4"/>
              </a:clrFrom>
              <a:clrTo>
                <a:srgbClr val="FEFFD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9" t="33532" r="22024" b="8532"/>
          <a:stretch>
            <a:fillRect/>
          </a:stretch>
        </p:blipFill>
        <p:spPr bwMode="auto">
          <a:xfrm>
            <a:off x="1454311" y="1653016"/>
            <a:ext cx="8787171" cy="444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6270" y="343824"/>
            <a:ext cx="10553700" cy="804862"/>
          </a:xfrm>
        </p:spPr>
        <p:txBody>
          <a:bodyPr/>
          <a:lstStyle/>
          <a:p>
            <a:r>
              <a:rPr lang="en-US" sz="5000" dirty="0">
                <a:solidFill>
                  <a:schemeClr val="accent5">
                    <a:lumMod val="50000"/>
                  </a:schemeClr>
                </a:solidFill>
              </a:rPr>
              <a:t>LAW OF CONSERVATION OF ELECTRIC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>
          <a:xfrm>
            <a:off x="859472" y="2338070"/>
            <a:ext cx="5590882" cy="1874486"/>
          </a:xfrm>
        </p:spPr>
        <p:txBody>
          <a:bodyPr/>
          <a:lstStyle/>
          <a:p>
            <a:r>
              <a:rPr lang="en-US" sz="2400" dirty="0"/>
              <a:t>If one object acquires a positive charge, then an equal amount of negative charge will be found in neighboring areas or objects.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408545" y="1939925"/>
            <a:ext cx="3551555" cy="3678555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sz="2400" dirty="0"/>
              <a:t>the net amount of electric charge produced in any process is </a:t>
            </a:r>
            <a:r>
              <a:rPr lang="en-US" sz="2400" u="sng" dirty="0"/>
              <a:t>zero</a:t>
            </a:r>
          </a:p>
          <a:p>
            <a:r>
              <a:rPr lang="en-US" sz="2400" dirty="0"/>
              <a:t>or</a:t>
            </a:r>
          </a:p>
          <a:p>
            <a:r>
              <a:rPr lang="en-US" sz="2400" dirty="0"/>
              <a:t>no net charge can be created or destroyed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283356"/>
            <a:ext cx="10553700" cy="804862"/>
          </a:xfrm>
        </p:spPr>
        <p:txBody>
          <a:bodyPr/>
          <a:lstStyle/>
          <a:p>
            <a:r>
              <a:rPr lang="en-US" sz="5000" dirty="0">
                <a:solidFill>
                  <a:schemeClr val="accent5">
                    <a:lumMod val="50000"/>
                  </a:schemeClr>
                </a:solidFill>
              </a:rPr>
              <a:t>LAW OF CONSERVATION OF ELECTRIC CHARGE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59471" y="1934954"/>
            <a:ext cx="7426452" cy="2248525"/>
          </a:xfrm>
        </p:spPr>
        <p:txBody>
          <a:bodyPr/>
          <a:lstStyle/>
          <a:p>
            <a:r>
              <a:rPr lang="en-PH" sz="2400" dirty="0"/>
              <a:t>The algebraic sum of all electric charges in any closed system is constant</a:t>
            </a:r>
          </a:p>
          <a:p>
            <a:endParaRPr lang="en-PH" sz="2400" dirty="0"/>
          </a:p>
          <a:p>
            <a:endParaRPr lang="en-PH" sz="2400" dirty="0"/>
          </a:p>
          <a:p>
            <a:endParaRPr lang="en-PH" sz="2400" dirty="0"/>
          </a:p>
          <a:p>
            <a:endParaRPr lang="en-PH" sz="2400" dirty="0"/>
          </a:p>
          <a:p>
            <a:r>
              <a:rPr lang="en-PH" sz="2400" dirty="0"/>
              <a:t>The magnitude of charge of the electron or proton is a natural unit of charge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50704" y="2772150"/>
            <a:ext cx="6604000" cy="3337117"/>
            <a:chOff x="2650704" y="2772150"/>
            <a:chExt cx="6604000" cy="333711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1" t="47420" r="25483" b="34326"/>
            <a:stretch>
              <a:fillRect/>
            </a:stretch>
          </p:blipFill>
          <p:spPr bwMode="auto">
            <a:xfrm>
              <a:off x="2650704" y="2772150"/>
              <a:ext cx="6604000" cy="133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93" t="76420" r="21994" b="5966"/>
            <a:stretch>
              <a:fillRect/>
            </a:stretch>
          </p:blipFill>
          <p:spPr bwMode="auto">
            <a:xfrm>
              <a:off x="3192432" y="5075867"/>
              <a:ext cx="5678140" cy="103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000" dirty="0">
                <a:solidFill>
                  <a:schemeClr val="accent5">
                    <a:lumMod val="50000"/>
                  </a:schemeClr>
                </a:solidFill>
              </a:rPr>
              <a:t>CONDUCTORS AND INSULATORS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5390252" cy="2464773"/>
          </a:xfrm>
        </p:spPr>
        <p:txBody>
          <a:bodyPr/>
          <a:lstStyle/>
          <a:p>
            <a:r>
              <a:rPr lang="en-US" sz="2000" dirty="0"/>
              <a:t>Conductors</a:t>
            </a:r>
          </a:p>
          <a:p>
            <a:r>
              <a:rPr lang="en-US" sz="2000" dirty="0"/>
              <a:t>   - materials that allow electric current to pass through</a:t>
            </a:r>
          </a:p>
          <a:p>
            <a:endParaRPr lang="en-US" sz="2000" dirty="0"/>
          </a:p>
          <a:p>
            <a:r>
              <a:rPr lang="en-US" sz="2000" dirty="0"/>
              <a:t>Insulators</a:t>
            </a:r>
          </a:p>
          <a:p>
            <a:r>
              <a:rPr lang="en-US" sz="2000" dirty="0"/>
              <a:t>   - materials that does not allow electric current to pass through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7239" y="1348412"/>
            <a:ext cx="4876112" cy="465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1396" y="3728818"/>
            <a:ext cx="3931270" cy="24186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CHARGING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>
          <a:xfrm>
            <a:off x="819151" y="1622719"/>
            <a:ext cx="5833780" cy="4139451"/>
          </a:xfrm>
        </p:spPr>
        <p:txBody>
          <a:bodyPr/>
          <a:lstStyle/>
          <a:p>
            <a:r>
              <a:rPr lang="en-PH" sz="2400" dirty="0"/>
              <a:t>Matters can be charged in some ways: </a:t>
            </a:r>
          </a:p>
          <a:p>
            <a:pPr marL="625475" indent="-182880">
              <a:buFont typeface="Arial" panose="020B0604020202020204"/>
              <a:buChar char="•"/>
            </a:pPr>
            <a:r>
              <a:rPr lang="en-PH" sz="2400" dirty="0"/>
              <a:t>charging by contact </a:t>
            </a:r>
          </a:p>
          <a:p>
            <a:pPr marL="625475" indent="-182880">
              <a:buFont typeface="Arial" panose="020B0604020202020204"/>
              <a:buChar char="•"/>
            </a:pPr>
            <a:r>
              <a:rPr lang="en-PH" sz="2400" dirty="0"/>
              <a:t>charging by induction</a:t>
            </a:r>
          </a:p>
          <a:p>
            <a:endParaRPr lang="en-PH" sz="2400" u="sng" dirty="0"/>
          </a:p>
          <a:p>
            <a:r>
              <a:rPr lang="en-PH" sz="2400" u="sng" dirty="0"/>
              <a:t>Conduction charging </a:t>
            </a:r>
            <a:r>
              <a:rPr lang="en-PH" sz="2400" dirty="0"/>
              <a:t>engage the contact of a charged object to a neutral object.  </a:t>
            </a:r>
          </a:p>
          <a:p>
            <a:endParaRPr lang="en-PH" sz="2400" u="sng" dirty="0"/>
          </a:p>
          <a:p>
            <a:r>
              <a:rPr lang="en-PH" sz="2400" u="sng" dirty="0"/>
              <a:t>Induction charging </a:t>
            </a:r>
            <a:r>
              <a:rPr lang="en-PH" sz="2400" dirty="0"/>
              <a:t>is a method used to charge an object without touching the object to any other charged object.</a:t>
            </a:r>
          </a:p>
          <a:p>
            <a:r>
              <a:rPr lang="en-US" sz="2400" dirty="0"/>
              <a:t> </a:t>
            </a:r>
            <a:endParaRPr lang="en-PH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7408545" y="1939925"/>
            <a:ext cx="3551555" cy="3720465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PH" sz="3000" dirty="0"/>
              <a:t>Charging means gaining or losing electron.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CHARGING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9150" y="1546226"/>
            <a:ext cx="10553700" cy="650754"/>
          </a:xfrm>
        </p:spPr>
        <p:txBody>
          <a:bodyPr/>
          <a:lstStyle/>
          <a:p>
            <a:r>
              <a:rPr lang="en-US" sz="2000" dirty="0"/>
              <a:t>Charging by CONDUCTION using a </a:t>
            </a:r>
            <a:r>
              <a:rPr lang="en-US" sz="2000" u="sng" dirty="0"/>
              <a:t>positively charged </a:t>
            </a:r>
            <a:r>
              <a:rPr lang="en-US" sz="2000" dirty="0"/>
              <a:t>object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568" y="2094477"/>
            <a:ext cx="7761753" cy="37613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CHARGING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Charging by CONDUCTION using a </a:t>
            </a:r>
            <a:r>
              <a:rPr lang="en-US" sz="2000" u="sng" dirty="0"/>
              <a:t>negatively charged</a:t>
            </a:r>
            <a:r>
              <a:rPr lang="en-US" sz="2000" dirty="0"/>
              <a:t> object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37804" y="2234377"/>
            <a:ext cx="8035190" cy="3848241"/>
            <a:chOff x="2237804" y="2234377"/>
            <a:chExt cx="8035190" cy="38482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37804" y="2234377"/>
              <a:ext cx="7983517" cy="381330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76994" y="5867174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800" dirty="0"/>
                <a:t>https://</a:t>
              </a:r>
              <a:r>
                <a:rPr lang="en-US" sz="800" dirty="0" err="1"/>
                <a:t>www.physicsclassroom.com</a:t>
              </a:r>
              <a:r>
                <a:rPr lang="en-US" sz="800" dirty="0"/>
                <a:t>/class/</a:t>
              </a:r>
              <a:r>
                <a:rPr lang="en-US" sz="800" dirty="0" err="1"/>
                <a:t>estatics</a:t>
              </a:r>
              <a:r>
                <a:rPr lang="en-US" sz="800" dirty="0"/>
                <a:t>/Lesson-2/Charging-by-Conduction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CHARGING PROCESS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25005" y="1894641"/>
            <a:ext cx="10407540" cy="4167822"/>
            <a:chOff x="1225005" y="1894641"/>
            <a:chExt cx="10407540" cy="41678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25005" y="1894641"/>
              <a:ext cx="10407540" cy="39303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66446" y="5847019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800" dirty="0"/>
                <a:t>https://www.askiitians.com/</a:t>
              </a:r>
              <a:r>
                <a:rPr lang="en-US" sz="800" dirty="0" err="1"/>
                <a:t>iit</a:t>
              </a:r>
              <a:r>
                <a:rPr lang="en-US" sz="800" dirty="0"/>
                <a:t>-jee-electrostatics/charging-by-induction/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553253" y="5743649"/>
            <a:ext cx="228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Video: </a:t>
            </a:r>
            <a:r>
              <a:rPr lang="en-US" sz="1400" dirty="0">
                <a:hlinkClick r:id="rId4"/>
              </a:rPr>
              <a:t>Charging by Induction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90036" y="1533685"/>
            <a:ext cx="9249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/>
                <a:cs typeface="Arial" panose="020B0604020202020204"/>
              </a:rPr>
              <a:t>Charging by INDUCTION using a </a:t>
            </a:r>
            <a:r>
              <a:rPr lang="en-US" b="1" u="sng" dirty="0">
                <a:latin typeface="Arial" panose="020B0604020202020204"/>
                <a:cs typeface="Arial" panose="020B0604020202020204"/>
              </a:rPr>
              <a:t>positively charged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 object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CHARGING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3253" y="5743649"/>
            <a:ext cx="228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Video: </a:t>
            </a:r>
            <a:r>
              <a:rPr lang="en-US" sz="1400" dirty="0">
                <a:hlinkClick r:id="rId3"/>
              </a:rPr>
              <a:t>Charging by Induction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530" y="1982844"/>
            <a:ext cx="9325245" cy="3820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3953" y="1510938"/>
            <a:ext cx="664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/>
                <a:cs typeface="Arial" panose="020B0604020202020204"/>
              </a:rPr>
              <a:t>Charging by INDUCTION using a </a:t>
            </a:r>
            <a:r>
              <a:rPr lang="en-US" b="1" u="sng" dirty="0">
                <a:latin typeface="Arial" panose="020B0604020202020204"/>
                <a:cs typeface="Arial" panose="020B0604020202020204"/>
              </a:rPr>
              <a:t>negatively charged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 object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</a:blip>
          <a:srcRect b="36378"/>
          <a:stretch>
            <a:fillRect/>
          </a:stretch>
        </p:blipFill>
        <p:spPr>
          <a:xfrm>
            <a:off x="2165141" y="4118508"/>
            <a:ext cx="8036019" cy="9405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19951" y="3547413"/>
            <a:ext cx="5571695" cy="1814018"/>
          </a:xfrm>
        </p:spPr>
        <p:txBody>
          <a:bodyPr/>
          <a:lstStyle/>
          <a:p>
            <a:r>
              <a:rPr lang="en-PH" sz="1800" b="0" dirty="0"/>
              <a:t>Where</a:t>
            </a:r>
          </a:p>
          <a:p>
            <a:r>
              <a:rPr lang="en-PH" sz="1800" b="0" dirty="0"/>
              <a:t>	F = repulsive or attractive force (N)</a:t>
            </a:r>
          </a:p>
          <a:p>
            <a:r>
              <a:rPr lang="en-PH" sz="1800" b="0" dirty="0"/>
              <a:t>	k = proportionality constant </a:t>
            </a:r>
          </a:p>
          <a:p>
            <a:r>
              <a:rPr lang="en-PH" sz="1800" b="0" dirty="0"/>
              <a:t>	k = 9 x 10</a:t>
            </a:r>
            <a:r>
              <a:rPr lang="en-PH" sz="1800" b="0" baseline="30000" dirty="0"/>
              <a:t>9</a:t>
            </a:r>
            <a:r>
              <a:rPr lang="en-PH" sz="1800" b="0" dirty="0"/>
              <a:t> Nm</a:t>
            </a:r>
            <a:r>
              <a:rPr lang="en-PH" sz="1800" b="0" baseline="30000" dirty="0"/>
              <a:t>2</a:t>
            </a:r>
            <a:r>
              <a:rPr lang="en-PH" sz="1800" b="0" dirty="0"/>
              <a:t>/C</a:t>
            </a:r>
            <a:r>
              <a:rPr lang="en-PH" sz="1800" b="0" baseline="30000" dirty="0"/>
              <a:t>2</a:t>
            </a:r>
          </a:p>
          <a:p>
            <a:r>
              <a:rPr lang="en-PH" sz="1800" b="0" dirty="0"/>
              <a:t>	q</a:t>
            </a:r>
            <a:r>
              <a:rPr lang="en-PH" sz="1800" b="0" baseline="-25000" dirty="0"/>
              <a:t>1</a:t>
            </a:r>
            <a:r>
              <a:rPr lang="en-PH" sz="1800" b="0" dirty="0"/>
              <a:t> = charge of point charge 1 (C)</a:t>
            </a:r>
          </a:p>
          <a:p>
            <a:r>
              <a:rPr lang="en-PH" sz="1800" b="0" dirty="0"/>
              <a:t>	q2 = charge of point charge 2 (C)</a:t>
            </a:r>
          </a:p>
          <a:p>
            <a:r>
              <a:rPr lang="en-PH" sz="1800" b="0" dirty="0"/>
              <a:t>	r = distance between the 2 objects (m)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08545" y="1939925"/>
            <a:ext cx="3551555" cy="3668395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PH" dirty="0"/>
              <a:t>The magnitude of the electric force </a:t>
            </a:r>
            <a:r>
              <a:rPr lang="en-PH" i="1" dirty="0"/>
              <a:t>F</a:t>
            </a:r>
            <a:r>
              <a:rPr lang="en-PH" i="1" baseline="-25000" dirty="0"/>
              <a:t>  </a:t>
            </a:r>
            <a:r>
              <a:rPr lang="en-PH" dirty="0"/>
              <a:t>between two point charges is directly proportional to the product of the charges and inversely proportional to the square of the distance between them.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87993" y="1753565"/>
          <a:ext cx="256381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58495" imgH="429895" progId="Equation.3">
                  <p:embed/>
                </p:oleObj>
              </mc:Choice>
              <mc:Fallback>
                <p:oleObj name="Equation" r:id="rId2" imgW="658495" imgH="429895" progId="Equation.3">
                  <p:embed/>
                  <p:pic>
                    <p:nvPicPr>
                      <p:cNvPr id="0" name="Picture 10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93" y="1753565"/>
                        <a:ext cx="2563813" cy="167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70912" y="5764551"/>
            <a:ext cx="1072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/>
                <a:cs typeface="Arial" panose="020B0604020202020204"/>
              </a:rPr>
              <a:t>The direction of the electric force is always along the line joining the 2 objects. It depends whether the charges have the same or opposite signs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CB"/>
              </a:clrFrom>
              <a:clrTo>
                <a:srgbClr val="FFFFC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42869" y="1733397"/>
            <a:ext cx="2849192" cy="171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980433" y="2015576"/>
            <a:ext cx="4825761" cy="3077946"/>
          </a:xfrm>
        </p:spPr>
        <p:txBody>
          <a:bodyPr/>
          <a:lstStyle/>
          <a:p>
            <a:r>
              <a:rPr lang="en-PH" sz="2400" dirty="0"/>
              <a:t>Two point charges have a Coulomb force of magnitude </a:t>
            </a:r>
            <a:r>
              <a:rPr lang="en-PH" sz="2400" i="1" dirty="0"/>
              <a:t>F</a:t>
            </a:r>
            <a:r>
              <a:rPr lang="en-PH" sz="2400" dirty="0"/>
              <a:t>. If the distance between them is tripled, what will be the magnitude of the new force?</a:t>
            </a:r>
          </a:p>
          <a:p>
            <a:endParaRPr lang="en-PH" sz="2400" dirty="0"/>
          </a:p>
          <a:p>
            <a:endParaRPr lang="en-PH" sz="2400" dirty="0"/>
          </a:p>
          <a:p>
            <a:pPr marL="457200" indent="-457200">
              <a:buFont typeface="Arial" panose="020B0604020202020204"/>
              <a:buChar char="•"/>
            </a:pP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006274" y="1997617"/>
          <a:ext cx="3557774" cy="347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500" imgH="1054100" progId="Equation.3">
                  <p:embed/>
                </p:oleObj>
              </mc:Choice>
              <mc:Fallback>
                <p:oleObj name="Equation" r:id="rId3" imgW="1079500" imgH="1054100" progId="Equation.3">
                  <p:embed/>
                  <p:pic>
                    <p:nvPicPr>
                      <p:cNvPr id="0" name="Picture 32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274" y="1997617"/>
                        <a:ext cx="3557774" cy="3474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19150" y="1884748"/>
            <a:ext cx="5914423" cy="3920116"/>
          </a:xfrm>
        </p:spPr>
        <p:txBody>
          <a:bodyPr/>
          <a:lstStyle/>
          <a:p>
            <a:pPr marL="457200" indent="-457200">
              <a:buFont typeface="Arial" panose="020B0604020202020204"/>
              <a:buChar char="•"/>
            </a:pPr>
            <a:r>
              <a:rPr lang="en-PH" sz="2400" dirty="0"/>
              <a:t>For more than two particles, use the </a:t>
            </a:r>
            <a:r>
              <a:rPr lang="en-PH" sz="2400" dirty="0">
                <a:solidFill>
                  <a:srgbClr val="205D3B"/>
                </a:solidFill>
              </a:rPr>
              <a:t>principle of superposition</a:t>
            </a:r>
          </a:p>
          <a:p>
            <a:pPr marL="457200" indent="-457200">
              <a:buFont typeface="Arial" panose="020B0604020202020204"/>
              <a:buChar char="•"/>
            </a:pPr>
            <a:endParaRPr lang="en-PH" sz="2400" dirty="0"/>
          </a:p>
          <a:p>
            <a:pPr marL="457200" indent="-457200">
              <a:buFont typeface="Arial" panose="020B0604020202020204"/>
              <a:buChar char="•"/>
            </a:pPr>
            <a:r>
              <a:rPr lang="en-PH" sz="2400" dirty="0"/>
              <a:t>Vector addition</a:t>
            </a:r>
          </a:p>
          <a:p>
            <a:pPr marL="457200" indent="-457200">
              <a:buFont typeface="Arial" panose="020B0604020202020204"/>
              <a:buChar char="•"/>
            </a:pPr>
            <a:endParaRPr lang="en-PH" sz="2400" dirty="0"/>
          </a:p>
          <a:p>
            <a:pPr marL="457200" indent="-457200">
              <a:buFont typeface="Arial" panose="020B0604020202020204"/>
              <a:buChar char="•"/>
            </a:pPr>
            <a:r>
              <a:rPr lang="en-PH" sz="2400" dirty="0"/>
              <a:t>Electric force is stronger than gravitational force at the atomic scale</a:t>
            </a:r>
            <a:r>
              <a:rPr lang="en-US" sz="2400" dirty="0"/>
              <a:t>.</a:t>
            </a:r>
            <a:endParaRPr lang="en-PH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986856" y="1814033"/>
          <a:ext cx="256381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58495" imgH="429895" progId="Equation.3">
                  <p:embed/>
                </p:oleObj>
              </mc:Choice>
              <mc:Fallback>
                <p:oleObj name="Equation" r:id="rId2" imgW="658495" imgH="429895" progId="Equation.3">
                  <p:embed/>
                  <p:pic>
                    <p:nvPicPr>
                      <p:cNvPr id="0" name="Picture 338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6856" y="1814033"/>
                        <a:ext cx="2563813" cy="167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19150" y="1622720"/>
            <a:ext cx="10553700" cy="997530"/>
          </a:xfrm>
        </p:spPr>
        <p:txBody>
          <a:bodyPr/>
          <a:lstStyle/>
          <a:p>
            <a:r>
              <a:rPr lang="en-US" sz="2400" dirty="0"/>
              <a:t>Find the magnitude of the force between two charges of 1.5μC each that are 50mm apart.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25056" y="2438848"/>
            <a:ext cx="5760065" cy="3607882"/>
            <a:chOff x="1154952" y="1922885"/>
            <a:chExt cx="5830379" cy="4870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FD4"/>
                </a:clrFrom>
                <a:clrTo>
                  <a:srgbClr val="FEFFD4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4952" y="1922885"/>
              <a:ext cx="5830379" cy="48707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341587" y="4066799"/>
              <a:ext cx="3024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aseline="30000" dirty="0"/>
                <a:t>2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162420"/>
            <a:ext cx="10553700" cy="8048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4816" y="1592309"/>
            <a:ext cx="3286141" cy="1793862"/>
          </a:xfrm>
        </p:spPr>
        <p:txBody>
          <a:bodyPr/>
          <a:lstStyle/>
          <a:p>
            <a:r>
              <a:rPr lang="en-US" sz="2000" dirty="0"/>
              <a:t>Three charges: q</a:t>
            </a:r>
            <a:r>
              <a:rPr lang="en-US" sz="2000" baseline="-25000" dirty="0"/>
              <a:t>1</a:t>
            </a:r>
            <a:r>
              <a:rPr lang="en-US" sz="2000" dirty="0"/>
              <a:t> = 5μC, q</a:t>
            </a:r>
            <a:r>
              <a:rPr lang="en-US" sz="2000" baseline="-25000" dirty="0"/>
              <a:t>2</a:t>
            </a:r>
            <a:r>
              <a:rPr lang="en-US" sz="2000" dirty="0"/>
              <a:t> = 4μC and q</a:t>
            </a:r>
            <a:r>
              <a:rPr lang="en-US" sz="2000" baseline="-25000" dirty="0"/>
              <a:t>3</a:t>
            </a:r>
            <a:r>
              <a:rPr lang="en-US" sz="2000" dirty="0"/>
              <a:t> = 6μC are lying along a straight line. q</a:t>
            </a:r>
            <a:r>
              <a:rPr lang="en-US" sz="2000" baseline="-25000" dirty="0"/>
              <a:t>1</a:t>
            </a:r>
            <a:r>
              <a:rPr lang="en-US" sz="2000" dirty="0"/>
              <a:t> is one meter away from q</a:t>
            </a:r>
            <a:r>
              <a:rPr lang="en-US" sz="2000" baseline="-25000" dirty="0"/>
              <a:t>2</a:t>
            </a:r>
            <a:r>
              <a:rPr lang="en-US" sz="2000" dirty="0"/>
              <a:t> and q</a:t>
            </a:r>
            <a:r>
              <a:rPr lang="en-US" sz="2000" baseline="-25000" dirty="0"/>
              <a:t>2</a:t>
            </a:r>
            <a:r>
              <a:rPr lang="en-US" sz="2000" dirty="0"/>
              <a:t> is one meter away from q</a:t>
            </a:r>
            <a:r>
              <a:rPr lang="en-US" sz="2000" baseline="-25000" dirty="0"/>
              <a:t>3</a:t>
            </a:r>
            <a:r>
              <a:rPr lang="en-US" sz="2000" dirty="0"/>
              <a:t>. Find the net electric force on q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81138" y="5062109"/>
          <a:ext cx="267176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400800" imgH="2139950" progId="Word.Document.12">
                  <p:embed/>
                </p:oleObj>
              </mc:Choice>
              <mc:Fallback>
                <p:oleObj name="Document" r:id="rId3" imgW="6400800" imgH="2139950" progId="Word.Document.12">
                  <p:embed/>
                  <p:pic>
                    <p:nvPicPr>
                      <p:cNvPr id="0" name="Picture 164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1138" y="5062109"/>
                        <a:ext cx="2671762" cy="895350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9906" y="1229502"/>
            <a:ext cx="5776067" cy="1501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EFFD4"/>
              </a:clrFrom>
              <a:clrTo>
                <a:srgbClr val="FEFFD4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0708" y="2868888"/>
            <a:ext cx="4848691" cy="3347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20519" y="3426481"/>
            <a:ext cx="15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12</a:t>
            </a:r>
            <a:r>
              <a:rPr lang="en-US" dirty="0"/>
              <a:t>: To the left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31799" y="4324645"/>
            <a:ext cx="15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r>
              <a:rPr lang="en-US" dirty="0"/>
              <a:t>: To the left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263200"/>
            <a:ext cx="10553700" cy="8048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COULOMB’S 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19151" y="1622719"/>
            <a:ext cx="5188647" cy="2005319"/>
          </a:xfrm>
        </p:spPr>
        <p:txBody>
          <a:bodyPr/>
          <a:lstStyle/>
          <a:p>
            <a:r>
              <a:rPr lang="en-US" sz="2000" dirty="0"/>
              <a:t>Point charge q</a:t>
            </a:r>
            <a:r>
              <a:rPr lang="en-US" sz="2000" baseline="-25000" dirty="0"/>
              <a:t>1</a:t>
            </a:r>
            <a:r>
              <a:rPr lang="en-US" sz="2000" dirty="0"/>
              <a:t> = 10μC, is placed at the origin of the Cartesian coordinate system. Another point charge q</a:t>
            </a:r>
            <a:r>
              <a:rPr lang="en-US" sz="2000" baseline="-25000" dirty="0"/>
              <a:t>2</a:t>
            </a:r>
            <a:r>
              <a:rPr lang="en-US" sz="2000" dirty="0"/>
              <a:t> = 12μC is placed at (5,0)cm and q</a:t>
            </a:r>
            <a:r>
              <a:rPr lang="en-US" sz="2000" baseline="-25000" dirty="0"/>
              <a:t>3</a:t>
            </a:r>
            <a:r>
              <a:rPr lang="en-US" sz="2000" dirty="0"/>
              <a:t> = 20μC is placed at (-4,0)cm. Find the net force on q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D4"/>
              </a:clrFrom>
              <a:clrTo>
                <a:srgbClr val="FEFFD4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0454"/>
          <a:stretch>
            <a:fillRect/>
          </a:stretch>
        </p:blipFill>
        <p:spPr>
          <a:xfrm>
            <a:off x="6552129" y="1713240"/>
            <a:ext cx="5302184" cy="3648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D4"/>
              </a:clrFrom>
              <a:clrTo>
                <a:srgbClr val="FEFFD4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12971" b="58937"/>
          <a:stretch>
            <a:fillRect/>
          </a:stretch>
        </p:blipFill>
        <p:spPr>
          <a:xfrm>
            <a:off x="1048340" y="3587727"/>
            <a:ext cx="4723415" cy="22171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74410" y="441336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  <a:r>
              <a:rPr lang="en-US" dirty="0"/>
              <a:t> = 20μC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743" y="4473837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  <a:r>
              <a:rPr lang="en-US" dirty="0"/>
              <a:t> = 12μC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4033" y="548162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  <a:r>
              <a:rPr lang="en-US" dirty="0"/>
              <a:t> = 10μC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649798" y="5533311"/>
          <a:ext cx="28733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400800" imgH="951230" progId="Word.Document.12">
                  <p:embed/>
                </p:oleObj>
              </mc:Choice>
              <mc:Fallback>
                <p:oleObj name="Document" r:id="rId4" imgW="6400800" imgH="951230" progId="Word.Document.12">
                  <p:embed/>
                  <p:pic>
                    <p:nvPicPr>
                      <p:cNvPr id="0" name="Picture 246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9798" y="5533311"/>
                        <a:ext cx="2873375" cy="396875"/>
                      </a:xfrm>
                      <a:prstGeom prst="rect">
                        <a:avLst/>
                      </a:prstGeom>
                      <a:noFill/>
                      <a:ln w="57150" cmpd="thickThin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241479" y="356757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r>
              <a:rPr lang="en-US" dirty="0"/>
              <a:t>: To the right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0491" y="1865643"/>
            <a:ext cx="15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12</a:t>
            </a:r>
            <a:r>
              <a:rPr lang="en-US" dirty="0"/>
              <a:t>: To the left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SEATWORK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sz="3200" dirty="0"/>
              <a:t>Two point charges have a Coulomb force of magnitude </a:t>
            </a:r>
            <a:r>
              <a:rPr lang="en-PH" sz="3200" i="1" dirty="0"/>
              <a:t>of 5N</a:t>
            </a:r>
            <a:r>
              <a:rPr lang="en-PH" sz="3200" dirty="0"/>
              <a:t>. If distance r is halved, what will be the magnitude of the new force?</a:t>
            </a:r>
          </a:p>
          <a:p>
            <a:pPr marL="514350" indent="-514350">
              <a:buFont typeface="+mj-lt"/>
              <a:buAutoNum type="arabicPeriod"/>
            </a:pPr>
            <a:endParaRPr lang="en-PH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the magnitude of the force between two charges (q</a:t>
            </a:r>
            <a:r>
              <a:rPr lang="en-US" sz="3200" baseline="-25000" dirty="0"/>
              <a:t>1</a:t>
            </a:r>
            <a:r>
              <a:rPr lang="en-US" sz="3200" dirty="0"/>
              <a:t>=1.5μC and q</a:t>
            </a:r>
            <a:r>
              <a:rPr lang="en-US" sz="3200" baseline="-25000" dirty="0"/>
              <a:t>2</a:t>
            </a:r>
            <a:r>
              <a:rPr lang="en-US" sz="3200" dirty="0"/>
              <a:t>=2.5μC) which are 2cm apart.</a:t>
            </a:r>
            <a:endParaRPr lang="en-PH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SEATWORK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PH" sz="3200" dirty="0"/>
              <a:t>3. </a:t>
            </a:r>
            <a:r>
              <a:rPr lang="en-US" sz="3200" dirty="0"/>
              <a:t>Point charge q</a:t>
            </a:r>
            <a:r>
              <a:rPr lang="en-US" sz="3200" baseline="-25000" dirty="0"/>
              <a:t>1</a:t>
            </a:r>
            <a:r>
              <a:rPr lang="en-US" sz="3200" dirty="0"/>
              <a:t> = 5μC, is placed at the origin of the Cartesian coordinate system. Another point charge q</a:t>
            </a:r>
            <a:r>
              <a:rPr lang="en-US" sz="3200" baseline="-25000" dirty="0"/>
              <a:t>2</a:t>
            </a:r>
            <a:r>
              <a:rPr lang="en-US" sz="3200" dirty="0"/>
              <a:t> = 6μC is placed at (0,6)cm and q</a:t>
            </a:r>
            <a:r>
              <a:rPr lang="en-US" sz="3200" baseline="-25000" dirty="0"/>
              <a:t>3</a:t>
            </a:r>
            <a:r>
              <a:rPr lang="en-US" sz="3200" dirty="0"/>
              <a:t> = 10μC is placed at (0,-4)cm. Find the net force on q</a:t>
            </a:r>
            <a:r>
              <a:rPr lang="en-US" sz="3200" baseline="-25000" dirty="0"/>
              <a:t>1</a:t>
            </a:r>
            <a:r>
              <a:rPr lang="en-US" sz="32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2282190" y="2397125"/>
            <a:ext cx="6664325" cy="386334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ASK ANY QUESTION RELATED TO OUR TOPIC FOR TODAY.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819150" y="1622720"/>
            <a:ext cx="10553700" cy="2701307"/>
          </a:xfrm>
          <a:solidFill>
            <a:srgbClr val="FFC000"/>
          </a:solidFill>
        </p:spPr>
        <p:txBody>
          <a:bodyPr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Thank you for listening…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505072"/>
            <a:ext cx="12192000" cy="986844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OBJECTIVES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19150" y="1869694"/>
            <a:ext cx="10553700" cy="3571580"/>
          </a:xfrm>
        </p:spPr>
        <p:txBody>
          <a:bodyPr/>
          <a:lstStyle/>
          <a:p>
            <a:pPr marL="457200" lvl="0" indent="-457200">
              <a:buFont typeface="Arial" panose="020B0604020202020204"/>
              <a:buChar char="•"/>
            </a:pPr>
            <a:r>
              <a:rPr lang="en-US" dirty="0"/>
              <a:t>Explain the process of charging materials</a:t>
            </a:r>
          </a:p>
          <a:p>
            <a:pPr marL="457200" lvl="0" indent="-457200">
              <a:buFont typeface="Arial" panose="020B0604020202020204"/>
              <a:buChar char="•"/>
            </a:pPr>
            <a:endParaRPr lang="en-PH" dirty="0"/>
          </a:p>
          <a:p>
            <a:pPr marL="457200" indent="-457200">
              <a:buFont typeface="Arial" panose="020B0604020202020204"/>
              <a:buChar char="•"/>
            </a:pPr>
            <a:r>
              <a:rPr lang="en-US" dirty="0"/>
              <a:t>Solve problems using Coulomb’s law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859471" y="2146776"/>
            <a:ext cx="5590882" cy="3476688"/>
          </a:xfrm>
        </p:spPr>
        <p:txBody>
          <a:bodyPr/>
          <a:lstStyle/>
          <a:p>
            <a:r>
              <a:rPr lang="en-US" sz="2400" dirty="0"/>
              <a:t>Electric and magnetic effects are caused by the relative positions and movements of charged particles of matter. When a charge is stationary (static), it produces electrostatic forces on charged objects, and when it is in motion it produces additional magnetic effects.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408545" y="1939925"/>
            <a:ext cx="3551555" cy="368300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sz="3000" dirty="0"/>
              <a:t>Electricity is a phenomenon associated with stationary or moving electric charges.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98990" y="1914798"/>
            <a:ext cx="5652337" cy="2660564"/>
          </a:xfrm>
        </p:spPr>
        <p:txBody>
          <a:bodyPr/>
          <a:lstStyle/>
          <a:p>
            <a:r>
              <a:rPr lang="en-US" sz="2000" dirty="0"/>
              <a:t>Electric charge is an intrinsic property of matter that occurs in discrete natural units and is neither created nor destroyed. </a:t>
            </a:r>
          </a:p>
          <a:p>
            <a:endParaRPr lang="en-US" sz="2000" dirty="0"/>
          </a:p>
          <a:p>
            <a:r>
              <a:rPr lang="en-US" sz="2000" dirty="0"/>
              <a:t>Unit of electric charge is coulombs, C.</a:t>
            </a:r>
          </a:p>
          <a:p>
            <a:endParaRPr lang="en-US" sz="2000" dirty="0"/>
          </a:p>
          <a:p>
            <a:r>
              <a:rPr lang="en-US" sz="2000" dirty="0"/>
              <a:t>Electric charges are of two general types: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408545" y="1939925"/>
            <a:ext cx="3551555" cy="3678555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sz="3000" dirty="0"/>
              <a:t>Electric charge is a quantity of electricity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FD4"/>
              </a:clrFrom>
              <a:clrTo>
                <a:srgbClr val="FEFFD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85" t="33532" r="30164" b="45969"/>
          <a:stretch>
            <a:fillRect/>
          </a:stretch>
        </p:blipFill>
        <p:spPr bwMode="auto">
          <a:xfrm>
            <a:off x="2439408" y="4385707"/>
            <a:ext cx="3024060" cy="162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81231" y="1747785"/>
            <a:ext cx="5128171" cy="3734584"/>
          </a:xfrm>
        </p:spPr>
        <p:txBody>
          <a:bodyPr/>
          <a:lstStyle/>
          <a:p>
            <a:r>
              <a:rPr lang="en-PH" sz="2000" dirty="0"/>
              <a:t>As early as 600 B.C., ancient Greeks rubbed amber with wool. Amber becomes negatively charged while wool becomes positively charged.</a:t>
            </a:r>
          </a:p>
          <a:p>
            <a:endParaRPr lang="en-PH" sz="2000" dirty="0"/>
          </a:p>
          <a:p>
            <a:pPr marL="342900" lvl="3" indent="-342900">
              <a:buFont typeface="Arial" panose="020B0604020202020204"/>
              <a:buChar char="•"/>
            </a:pPr>
            <a:r>
              <a:rPr lang="en-PH" sz="2000" dirty="0"/>
              <a:t>The amber could attract other objects</a:t>
            </a:r>
          </a:p>
          <a:p>
            <a:pPr marL="342900" lvl="3" indent="-342900">
              <a:buFont typeface="Arial" panose="020B0604020202020204"/>
              <a:buChar char="•"/>
            </a:pPr>
            <a:r>
              <a:rPr lang="en-PH" sz="2000" dirty="0"/>
              <a:t>At present, amber has acquired a net electric charge or has become charged</a:t>
            </a:r>
          </a:p>
          <a:p>
            <a:pPr lvl="1"/>
            <a:endParaRPr lang="en-PH" sz="2000" dirty="0"/>
          </a:p>
          <a:p>
            <a:pPr lvl="1"/>
            <a:r>
              <a:rPr lang="en-PH" sz="2000" dirty="0"/>
              <a:t>“Electric”</a:t>
            </a:r>
          </a:p>
          <a:p>
            <a:pPr lvl="2"/>
            <a:r>
              <a:rPr lang="en-PH" sz="2000" dirty="0"/>
              <a:t>- Derived from Greek word </a:t>
            </a:r>
            <a:r>
              <a:rPr lang="en-PH" sz="2000" i="1" dirty="0"/>
              <a:t>elektron</a:t>
            </a:r>
            <a:r>
              <a:rPr lang="en-PH" sz="2000" dirty="0"/>
              <a:t>, meaning amber</a:t>
            </a:r>
          </a:p>
          <a:p>
            <a:endParaRPr lang="en-PH" sz="2000" dirty="0"/>
          </a:p>
          <a:p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EED1"/>
              </a:clrFrom>
              <a:clrTo>
                <a:srgbClr val="FBEED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5347" t="30989" r="57613" b="29922"/>
          <a:stretch>
            <a:fillRect/>
          </a:stretch>
        </p:blipFill>
        <p:spPr>
          <a:xfrm>
            <a:off x="6975497" y="1874486"/>
            <a:ext cx="4587021" cy="36305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515232"/>
            <a:ext cx="10553700" cy="8048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10553700" cy="529819"/>
          </a:xfrm>
        </p:spPr>
        <p:txBody>
          <a:bodyPr/>
          <a:lstStyle/>
          <a:p>
            <a:r>
              <a:rPr lang="en-US" dirty="0"/>
              <a:t>Plastic and Fur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98240" y="2483136"/>
            <a:ext cx="3429000" cy="2885420"/>
            <a:chOff x="609600" y="2362200"/>
            <a:chExt cx="3429000" cy="2885420"/>
          </a:xfrm>
        </p:grpSpPr>
        <p:sp>
          <p:nvSpPr>
            <p:cNvPr id="6" name="TextBox 5"/>
            <p:cNvSpPr txBox="1"/>
            <p:nvPr/>
          </p:nvSpPr>
          <p:spPr>
            <a:xfrm>
              <a:off x="990600" y="2362200"/>
              <a:ext cx="2955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Before Rubbing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9600" y="2819400"/>
              <a:ext cx="3429000" cy="2428220"/>
              <a:chOff x="609600" y="2819400"/>
              <a:chExt cx="3429000" cy="2428220"/>
            </a:xfrm>
          </p:grpSpPr>
          <p:sp>
            <p:nvSpPr>
              <p:cNvPr id="8" name="Parallelogram 7"/>
              <p:cNvSpPr/>
              <p:nvPr/>
            </p:nvSpPr>
            <p:spPr>
              <a:xfrm>
                <a:off x="2362200" y="3200400"/>
                <a:ext cx="1676400" cy="1524000"/>
              </a:xfrm>
              <a:prstGeom prst="parallelogram">
                <a:avLst/>
              </a:prstGeom>
              <a:blipFill>
                <a:blip r:embed="rId2" cstate="print"/>
                <a:stretch>
                  <a:fillRect/>
                </a:stretch>
              </a:blipFill>
              <a:ln cap="rnd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9600" y="4724400"/>
                <a:ext cx="13292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Plastic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79831" y="4724400"/>
                <a:ext cx="772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Fur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295400" y="2819400"/>
                <a:ext cx="609600" cy="20320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63500"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>
                  <a:rot lat="20099975" lon="30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487231" y="2442825"/>
            <a:ext cx="3352800" cy="2885420"/>
            <a:chOff x="4572000" y="2362200"/>
            <a:chExt cx="3352800" cy="2885420"/>
          </a:xfrm>
        </p:grpSpPr>
        <p:sp>
          <p:nvSpPr>
            <p:cNvPr id="13" name="TextBox 12"/>
            <p:cNvSpPr txBox="1"/>
            <p:nvPr/>
          </p:nvSpPr>
          <p:spPr>
            <a:xfrm>
              <a:off x="5029200" y="2362200"/>
              <a:ext cx="2664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After Rubbing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0" y="4724400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Plastic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42231" y="4724400"/>
              <a:ext cx="772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Fur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016836" y="2819400"/>
              <a:ext cx="904128" cy="2032000"/>
              <a:chOff x="5016836" y="2819400"/>
              <a:chExt cx="904128" cy="2032000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5181600" y="2819400"/>
                <a:ext cx="609600" cy="20320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63500"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>
                  <a:rot lat="20099975" lon="3000000" rev="19799999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0800000">
                <a:off x="5418983" y="3287523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0800000">
                <a:off x="5335490" y="3439923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0800000">
                <a:off x="5508672" y="310267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0800000">
                <a:off x="5238508" y="3633887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0800000">
                <a:off x="5141526" y="3827851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0800000">
                <a:off x="5016836" y="4028742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248400" y="3200400"/>
              <a:ext cx="1676400" cy="1524000"/>
              <a:chOff x="6248400" y="3200400"/>
              <a:chExt cx="1676400" cy="1524000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6248400" y="3200400"/>
                <a:ext cx="1676400" cy="1524000"/>
              </a:xfrm>
              <a:prstGeom prst="parallelogram">
                <a:avLst/>
              </a:prstGeom>
              <a:blipFill>
                <a:blip r:embed="rId2" cstate="print"/>
                <a:stretch>
                  <a:fillRect/>
                </a:stretch>
              </a:blipFill>
              <a:ln cap="rnd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0800000">
                <a:off x="6501103" y="3449038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0800000">
                <a:off x="6913384" y="3449038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0800000">
                <a:off x="7294384" y="3449038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0800000">
                <a:off x="6383339" y="392483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0800000">
                <a:off x="6760984" y="392483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10800000">
                <a:off x="7176620" y="392483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9150" y="494912"/>
            <a:ext cx="10553700" cy="8048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9150" y="1606693"/>
            <a:ext cx="10553700" cy="529819"/>
          </a:xfrm>
        </p:spPr>
        <p:txBody>
          <a:bodyPr/>
          <a:lstStyle/>
          <a:p>
            <a:r>
              <a:rPr lang="en-US" dirty="0"/>
              <a:t>Glass and Silk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577299" y="2362200"/>
            <a:ext cx="3429000" cy="2885420"/>
            <a:chOff x="609600" y="2362200"/>
            <a:chExt cx="3429000" cy="2885420"/>
          </a:xfrm>
        </p:grpSpPr>
        <p:sp>
          <p:nvSpPr>
            <p:cNvPr id="33" name="Parallelogram 32"/>
            <p:cNvSpPr/>
            <p:nvPr/>
          </p:nvSpPr>
          <p:spPr>
            <a:xfrm>
              <a:off x="2362200" y="3200400"/>
              <a:ext cx="1676400" cy="1524000"/>
            </a:xfrm>
            <a:prstGeom prst="parallelogram">
              <a:avLst/>
            </a:prstGeom>
            <a:blipFill>
              <a:blip r:embed="rId2" cstate="print"/>
              <a:stretch>
                <a:fillRect/>
              </a:stretch>
            </a:blipFill>
            <a:ln cap="rnd">
              <a:solidFill>
                <a:srgbClr val="739C7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0600" y="2362200"/>
              <a:ext cx="29559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Before Rubbing</a:t>
              </a:r>
            </a:p>
          </p:txBody>
        </p:sp>
        <p:sp>
          <p:nvSpPr>
            <p:cNvPr id="35" name="Can 34"/>
            <p:cNvSpPr/>
            <p:nvPr/>
          </p:nvSpPr>
          <p:spPr>
            <a:xfrm>
              <a:off x="1295400" y="2819400"/>
              <a:ext cx="609600" cy="2032000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0"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20099975" lon="3000000" rev="19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9600" y="4724400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Glass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79831" y="4724400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Silk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43709" y="2281577"/>
            <a:ext cx="3352800" cy="2885420"/>
            <a:chOff x="4572000" y="2362200"/>
            <a:chExt cx="3352800" cy="2885420"/>
          </a:xfrm>
        </p:grpSpPr>
        <p:sp>
          <p:nvSpPr>
            <p:cNvPr id="39" name="TextBox 38"/>
            <p:cNvSpPr txBox="1"/>
            <p:nvPr/>
          </p:nvSpPr>
          <p:spPr>
            <a:xfrm>
              <a:off x="4572000" y="4724400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Glass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983974" y="2362200"/>
              <a:ext cx="2940826" cy="2885420"/>
              <a:chOff x="4983974" y="2362200"/>
              <a:chExt cx="2940826" cy="288542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5029200" y="2362200"/>
                <a:ext cx="2664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After Rubbing</a:t>
                </a:r>
              </a:p>
            </p:txBody>
          </p:sp>
          <p:sp>
            <p:nvSpPr>
              <p:cNvPr id="42" name="Parallelogram 41"/>
              <p:cNvSpPr/>
              <p:nvPr/>
            </p:nvSpPr>
            <p:spPr>
              <a:xfrm>
                <a:off x="6248400" y="3200400"/>
                <a:ext cx="1676400" cy="1524000"/>
              </a:xfrm>
              <a:prstGeom prst="parallelogram">
                <a:avLst/>
              </a:prstGeom>
              <a:blipFill>
                <a:blip r:embed="rId2" cstate="print"/>
                <a:stretch>
                  <a:fillRect/>
                </a:stretch>
              </a:blipFill>
              <a:ln cap="rnd">
                <a:solidFill>
                  <a:srgbClr val="739C7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542231" y="4724400"/>
                <a:ext cx="8386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Silk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0800000">
                <a:off x="6533965" y="3449038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0800000">
                <a:off x="6946246" y="3449038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0800000">
                <a:off x="7327246" y="3449038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0800000">
                <a:off x="6416201" y="392483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0800000">
                <a:off x="6793846" y="392483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0800000">
                <a:off x="7209482" y="392483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4983974" y="2819400"/>
                <a:ext cx="969852" cy="2032000"/>
                <a:chOff x="4983974" y="2819400"/>
                <a:chExt cx="969852" cy="2032000"/>
              </a:xfrm>
            </p:grpSpPr>
            <p:sp>
              <p:nvSpPr>
                <p:cNvPr id="51" name="Can 50"/>
                <p:cNvSpPr/>
                <p:nvPr/>
              </p:nvSpPr>
              <p:spPr>
                <a:xfrm>
                  <a:off x="5181600" y="2819400"/>
                  <a:ext cx="609600" cy="2032000"/>
                </a:xfrm>
                <a:prstGeom prst="can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6350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>
                    <a:rot lat="20099975" lon="3000000" rev="19799999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 rot="10800000">
                  <a:off x="5389384" y="3287523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 rot="10800000">
                  <a:off x="5302628" y="3439923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 rot="10800000">
                  <a:off x="5475810" y="3102674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 rot="10800000">
                  <a:off x="5205646" y="3633887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rot="10800000">
                  <a:off x="5105401" y="3827851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 rot="10800000">
                  <a:off x="4983974" y="4028742"/>
                  <a:ext cx="4780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+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ELECTRIC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9150" y="1606693"/>
            <a:ext cx="10553700" cy="529819"/>
          </a:xfrm>
        </p:spPr>
        <p:txBody>
          <a:bodyPr/>
          <a:lstStyle/>
          <a:p>
            <a:r>
              <a:rPr lang="en-US" dirty="0"/>
              <a:t>Attraction and repulsion of rods after rubbing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73738" y="2305668"/>
            <a:ext cx="2548410" cy="3124200"/>
            <a:chOff x="768926" y="1983176"/>
            <a:chExt cx="2548410" cy="3124200"/>
          </a:xfrm>
        </p:grpSpPr>
        <p:grpSp>
          <p:nvGrpSpPr>
            <p:cNvPr id="31" name="Group 30"/>
            <p:cNvGrpSpPr/>
            <p:nvPr/>
          </p:nvGrpSpPr>
          <p:grpSpPr>
            <a:xfrm>
              <a:off x="1226126" y="2495794"/>
              <a:ext cx="609600" cy="2057400"/>
              <a:chOff x="1447800" y="2819400"/>
              <a:chExt cx="609600" cy="2070844"/>
            </a:xfrm>
          </p:grpSpPr>
          <p:sp>
            <p:nvSpPr>
              <p:cNvPr id="69" name="Can 68"/>
              <p:cNvSpPr/>
              <p:nvPr/>
            </p:nvSpPr>
            <p:spPr>
              <a:xfrm>
                <a:off x="1447800" y="2819400"/>
                <a:ext cx="609600" cy="20320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63500"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>
                <a:off x="1524036" y="326763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0800000">
                <a:off x="1524036" y="3549126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10800000">
                <a:off x="1524035" y="2971800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 rot="10800000">
                <a:off x="1525262" y="381896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0800000">
                <a:off x="1524001" y="409475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10800000">
                <a:off x="1524001" y="436702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2265216" y="2502722"/>
              <a:ext cx="609600" cy="2057400"/>
              <a:chOff x="1447800" y="2819400"/>
              <a:chExt cx="609600" cy="2070844"/>
            </a:xfrm>
          </p:grpSpPr>
          <p:sp>
            <p:nvSpPr>
              <p:cNvPr id="62" name="Can 61"/>
              <p:cNvSpPr/>
              <p:nvPr/>
            </p:nvSpPr>
            <p:spPr>
              <a:xfrm>
                <a:off x="1447800" y="2819400"/>
                <a:ext cx="609600" cy="20320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63500"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10800000">
                <a:off x="1524036" y="326763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 rot="10800000">
                <a:off x="1524036" y="3549126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>
                <a:off x="1524035" y="2971800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>
                <a:off x="1525262" y="381896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10800000">
                <a:off x="1524001" y="409475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 rot="10800000">
                <a:off x="1524001" y="436702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444846" y="4584156"/>
              <a:ext cx="1174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Repel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8926" y="198317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Plastic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88126" y="199335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Plastic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830248" y="2426606"/>
            <a:ext cx="2174142" cy="3114020"/>
            <a:chOff x="3640792" y="1983176"/>
            <a:chExt cx="2174142" cy="3114020"/>
          </a:xfrm>
        </p:grpSpPr>
        <p:grpSp>
          <p:nvGrpSpPr>
            <p:cNvPr id="77" name="Group 76"/>
            <p:cNvGrpSpPr/>
            <p:nvPr/>
          </p:nvGrpSpPr>
          <p:grpSpPr>
            <a:xfrm>
              <a:off x="4911434" y="2516576"/>
              <a:ext cx="609600" cy="2057400"/>
              <a:chOff x="5181600" y="2819400"/>
              <a:chExt cx="609600" cy="2070844"/>
            </a:xfrm>
          </p:grpSpPr>
          <p:sp>
            <p:nvSpPr>
              <p:cNvPr id="89" name="Can 88"/>
              <p:cNvSpPr/>
              <p:nvPr/>
            </p:nvSpPr>
            <p:spPr>
              <a:xfrm>
                <a:off x="5181600" y="2819400"/>
                <a:ext cx="609600" cy="2032000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10800000">
                <a:off x="5257801" y="326763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0800000">
                <a:off x="5257801" y="3549126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 rot="10800000">
                <a:off x="5257800" y="2971800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rot="10800000">
                <a:off x="5259027" y="381896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10800000">
                <a:off x="5257766" y="409475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10800000">
                <a:off x="5257766" y="436702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920834" y="2516576"/>
              <a:ext cx="609600" cy="2057400"/>
              <a:chOff x="5181600" y="2819400"/>
              <a:chExt cx="609600" cy="2070844"/>
            </a:xfrm>
          </p:grpSpPr>
          <p:sp>
            <p:nvSpPr>
              <p:cNvPr id="82" name="Can 81"/>
              <p:cNvSpPr/>
              <p:nvPr/>
            </p:nvSpPr>
            <p:spPr>
              <a:xfrm>
                <a:off x="5181600" y="2819400"/>
                <a:ext cx="609600" cy="2032000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 rot="10800000">
                <a:off x="5257801" y="326763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 rot="10800000">
                <a:off x="5257801" y="3549126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10800000">
                <a:off x="5257800" y="2971800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 rot="10800000">
                <a:off x="5259027" y="381896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0800000">
                <a:off x="5257766" y="409475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0800000">
                <a:off x="5257766" y="436702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090174" y="4573976"/>
              <a:ext cx="1174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Repel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40792" y="198317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Glass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62054" y="198317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Glass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852440" y="2466918"/>
            <a:ext cx="2362200" cy="3114020"/>
            <a:chOff x="6179126" y="1983176"/>
            <a:chExt cx="2362200" cy="3114020"/>
          </a:xfrm>
        </p:grpSpPr>
        <p:grpSp>
          <p:nvGrpSpPr>
            <p:cNvPr id="97" name="Group 96"/>
            <p:cNvGrpSpPr/>
            <p:nvPr/>
          </p:nvGrpSpPr>
          <p:grpSpPr>
            <a:xfrm>
              <a:off x="6407726" y="2516576"/>
              <a:ext cx="609600" cy="2057400"/>
              <a:chOff x="5181600" y="2819400"/>
              <a:chExt cx="609600" cy="2070844"/>
            </a:xfrm>
          </p:grpSpPr>
          <p:sp>
            <p:nvSpPr>
              <p:cNvPr id="109" name="Can 108"/>
              <p:cNvSpPr/>
              <p:nvPr/>
            </p:nvSpPr>
            <p:spPr>
              <a:xfrm>
                <a:off x="5181600" y="2819400"/>
                <a:ext cx="609600" cy="2032000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rot="10800000">
                <a:off x="5257801" y="326763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 rot="10800000">
                <a:off x="5257801" y="3549126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 rot="10800000">
                <a:off x="5257800" y="2971800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10800000">
                <a:off x="5259027" y="3818965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 rot="10800000">
                <a:off x="5257766" y="409475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 rot="10800000">
                <a:off x="5257766" y="4367024"/>
                <a:ext cx="4780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7703126" y="2516576"/>
              <a:ext cx="609600" cy="2057400"/>
              <a:chOff x="1447800" y="2819400"/>
              <a:chExt cx="609600" cy="2070844"/>
            </a:xfrm>
          </p:grpSpPr>
          <p:sp>
            <p:nvSpPr>
              <p:cNvPr id="102" name="Can 101"/>
              <p:cNvSpPr/>
              <p:nvPr/>
            </p:nvSpPr>
            <p:spPr>
              <a:xfrm>
                <a:off x="1447800" y="2819400"/>
                <a:ext cx="609600" cy="20320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63500"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rot="10800000">
                <a:off x="1524036" y="326763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10800000">
                <a:off x="1524036" y="3549126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10800000">
                <a:off x="1524035" y="2971800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10800000">
                <a:off x="1525262" y="3818965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10800000">
                <a:off x="1524001" y="409475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rot="10800000">
                <a:off x="1524001" y="4367024"/>
                <a:ext cx="4122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–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712526" y="4573976"/>
              <a:ext cx="1401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Attract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12116" y="1983176"/>
              <a:ext cx="13292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Plastic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9126" y="1983176"/>
              <a:ext cx="1152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Glass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BD130D5EE82F4FADA64C5E50191C75" ma:contentTypeVersion="3" ma:contentTypeDescription="Create a new document." ma:contentTypeScope="" ma:versionID="1dd99c80bd9dcdd827057e670633d415">
  <xsd:schema xmlns:xsd="http://www.w3.org/2001/XMLSchema" xmlns:xs="http://www.w3.org/2001/XMLSchema" xmlns:p="http://schemas.microsoft.com/office/2006/metadata/properties" xmlns:ns2="ab92f8f0-fa2f-4efd-800d-0640f78cba2f" targetNamespace="http://schemas.microsoft.com/office/2006/metadata/properties" ma:root="true" ma:fieldsID="9b6224bbb1f873862f6c8e2898a24a43" ns2:_="">
    <xsd:import namespace="ab92f8f0-fa2f-4efd-800d-0640f78cb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f8f0-fa2f-4efd-800d-0640f78cb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75F8D7-EE36-4C2B-B910-4764255297B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51AB15-DA9A-48FD-B6DD-37C7B83182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91C654-6B52-4A64-ABB2-E6672505E2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92f8f0-fa2f-4efd-800d-0640f78cb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0</TotalTime>
  <Words>4853</Words>
  <Application>Microsoft Office PowerPoint</Application>
  <PresentationFormat>Widescreen</PresentationFormat>
  <Paragraphs>358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Theme2</vt:lpstr>
      <vt:lpstr>PowerPoint Presentation</vt:lpstr>
      <vt:lpstr>ELECTRIC CHARGES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B. Garcia</dc:creator>
  <cp:lastModifiedBy>Raul Borlungay</cp:lastModifiedBy>
  <cp:revision>181</cp:revision>
  <dcterms:created xsi:type="dcterms:W3CDTF">2019-04-12T12:51:00Z</dcterms:created>
  <dcterms:modified xsi:type="dcterms:W3CDTF">2025-03-26T11:00:37Z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05BFB13148DA48609A7C8A357D940899_13</vt:lpwstr>
  </property>
  <property fmtid="{D5CDD505-2E9C-101B-9397-08002B2CF9AE}" pid="3" name="KSOProductBuildVer">
    <vt:lpwstr>1033-12.2.0.20326</vt:lpwstr>
  </property>
  <property fmtid="{D5CDD505-2E9C-101B-9397-08002B2CF9AE}" pid="4" name="ContentTypeId">
    <vt:lpwstr>0x0101006DBD130D5EE82F4FADA64C5E50191C75</vt:lpwstr>
  </property>
  <property fmtid="{D5CDD505-2E9C-101B-9397-08002B2CF9AE}" pid="5" name="MSIP_Label_8a813f4b-519a-4481-a498-85770f517757_Enabled">
    <vt:lpwstr>true</vt:lpwstr>
  </property>
  <property fmtid="{D5CDD505-2E9C-101B-9397-08002B2CF9AE}" pid="6" name="MSIP_Label_8a813f4b-519a-4481-a498-85770f517757_SetDate">
    <vt:lpwstr>2025-03-26T11:00:12Z</vt:lpwstr>
  </property>
  <property fmtid="{D5CDD505-2E9C-101B-9397-08002B2CF9AE}" pid="7" name="MSIP_Label_8a813f4b-519a-4481-a498-85770f517757_Method">
    <vt:lpwstr>Standard</vt:lpwstr>
  </property>
  <property fmtid="{D5CDD505-2E9C-101B-9397-08002B2CF9AE}" pid="8" name="MSIP_Label_8a813f4b-519a-4481-a498-85770f517757_Name">
    <vt:lpwstr>Anyone (unrestricted)</vt:lpwstr>
  </property>
  <property fmtid="{D5CDD505-2E9C-101B-9397-08002B2CF9AE}" pid="9" name="MSIP_Label_8a813f4b-519a-4481-a498-85770f517757_SiteId">
    <vt:lpwstr>1d981f77-3ca3-46ae-b0d4-e8044e6c7f84</vt:lpwstr>
  </property>
  <property fmtid="{D5CDD505-2E9C-101B-9397-08002B2CF9AE}" pid="10" name="MSIP_Label_8a813f4b-519a-4481-a498-85770f517757_ActionId">
    <vt:lpwstr>9cdf7b8e-b576-4f2c-9dab-7a02446140d8</vt:lpwstr>
  </property>
  <property fmtid="{D5CDD505-2E9C-101B-9397-08002B2CF9AE}" pid="11" name="MSIP_Label_8a813f4b-519a-4481-a498-85770f517757_ContentBits">
    <vt:lpwstr>0</vt:lpwstr>
  </property>
  <property fmtid="{D5CDD505-2E9C-101B-9397-08002B2CF9AE}" pid="12" name="MSIP_Label_8a813f4b-519a-4481-a498-85770f517757_Tag">
    <vt:lpwstr>10, 3, 0, 2</vt:lpwstr>
  </property>
</Properties>
</file>